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2" r:id="rId3"/>
    <p:sldId id="464" r:id="rId4"/>
    <p:sldId id="458" r:id="rId5"/>
    <p:sldId id="460" r:id="rId6"/>
    <p:sldId id="461" r:id="rId7"/>
    <p:sldId id="463" r:id="rId8"/>
    <p:sldId id="462" r:id="rId9"/>
    <p:sldId id="465" r:id="rId10"/>
    <p:sldId id="466" r:id="rId11"/>
    <p:sldId id="467" r:id="rId12"/>
    <p:sldId id="493" r:id="rId13"/>
    <p:sldId id="468" r:id="rId14"/>
    <p:sldId id="469" r:id="rId15"/>
    <p:sldId id="470" r:id="rId16"/>
    <p:sldId id="471" r:id="rId17"/>
    <p:sldId id="497" r:id="rId18"/>
    <p:sldId id="498" r:id="rId19"/>
    <p:sldId id="499" r:id="rId20"/>
    <p:sldId id="455" r:id="rId21"/>
    <p:sldId id="456" r:id="rId22"/>
    <p:sldId id="481" r:id="rId23"/>
    <p:sldId id="482" r:id="rId24"/>
    <p:sldId id="483" r:id="rId25"/>
    <p:sldId id="484" r:id="rId26"/>
    <p:sldId id="492" r:id="rId27"/>
    <p:sldId id="490" r:id="rId28"/>
    <p:sldId id="491" r:id="rId29"/>
    <p:sldId id="485" r:id="rId30"/>
    <p:sldId id="494" r:id="rId31"/>
    <p:sldId id="486" r:id="rId32"/>
    <p:sldId id="495" r:id="rId33"/>
    <p:sldId id="487" r:id="rId34"/>
    <p:sldId id="496" r:id="rId35"/>
    <p:sldId id="488" r:id="rId36"/>
    <p:sldId id="489" r:id="rId37"/>
    <p:sldId id="472" r:id="rId38"/>
    <p:sldId id="473" r:id="rId39"/>
    <p:sldId id="474" r:id="rId40"/>
    <p:sldId id="475" r:id="rId41"/>
    <p:sldId id="476" r:id="rId42"/>
    <p:sldId id="477" r:id="rId43"/>
    <p:sldId id="478" r:id="rId44"/>
    <p:sldId id="479" r:id="rId45"/>
    <p:sldId id="26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C0CFB0-194D-45D6-8B68-88D87DAE75A4}">
          <p14:sldIdLst>
            <p14:sldId id="332"/>
            <p14:sldId id="464"/>
            <p14:sldId id="458"/>
            <p14:sldId id="460"/>
            <p14:sldId id="461"/>
            <p14:sldId id="463"/>
            <p14:sldId id="462"/>
            <p14:sldId id="465"/>
            <p14:sldId id="466"/>
            <p14:sldId id="467"/>
            <p14:sldId id="493"/>
            <p14:sldId id="468"/>
            <p14:sldId id="469"/>
            <p14:sldId id="470"/>
            <p14:sldId id="471"/>
            <p14:sldId id="497"/>
            <p14:sldId id="498"/>
            <p14:sldId id="499"/>
            <p14:sldId id="455"/>
            <p14:sldId id="456"/>
            <p14:sldId id="481"/>
            <p14:sldId id="482"/>
            <p14:sldId id="483"/>
            <p14:sldId id="484"/>
            <p14:sldId id="492"/>
            <p14:sldId id="490"/>
            <p14:sldId id="491"/>
            <p14:sldId id="485"/>
            <p14:sldId id="494"/>
            <p14:sldId id="486"/>
            <p14:sldId id="495"/>
            <p14:sldId id="487"/>
            <p14:sldId id="496"/>
            <p14:sldId id="488"/>
            <p14:sldId id="489"/>
            <p14:sldId id="472"/>
            <p14:sldId id="473"/>
            <p14:sldId id="474"/>
            <p14:sldId id="475"/>
            <p14:sldId id="476"/>
            <p14:sldId id="477"/>
            <p14:sldId id="478"/>
            <p14:sldId id="479"/>
          </p14:sldIdLst>
        </p14:section>
        <p14:section name="Untitled Section" id="{FB1B3168-9D48-4F78-9543-6D243E5D1C9E}">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1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9822" autoAdjust="0"/>
  </p:normalViewPr>
  <p:slideViewPr>
    <p:cSldViewPr showGuides="1">
      <p:cViewPr varScale="1">
        <p:scale>
          <a:sx n="73" d="100"/>
          <a:sy n="73" d="100"/>
        </p:scale>
        <p:origin x="13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BC68E36-8AD0-4D5A-9E6F-E2D48577BBEA}" type="doc">
      <dgm:prSet loTypeId="urn:microsoft.com/office/officeart/2005/8/layout/process1" loCatId="process" qsTypeId="urn:microsoft.com/office/officeart/2005/8/quickstyle/3d2" qsCatId="3D" csTypeId="urn:microsoft.com/office/officeart/2005/8/colors/colorful1" csCatId="colorful" phldr="1"/>
      <dgm:spPr/>
    </dgm:pt>
    <dgm:pt modelId="{0E3ACEA4-3F6E-4792-B4A4-50C3A8789A03}">
      <dgm:prSet phldrT="[Text]" custT="1"/>
      <dgm:spPr/>
      <dgm:t>
        <a:bodyPr/>
        <a:lstStyle/>
        <a:p>
          <a:r>
            <a:rPr lang="en-US" sz="1800" b="1" dirty="0" smtClean="0"/>
            <a:t>3 Lakh Farmers</a:t>
          </a:r>
          <a:endParaRPr lang="en-US" sz="1800" b="1" dirty="0"/>
        </a:p>
      </dgm:t>
    </dgm:pt>
    <dgm:pt modelId="{C03B165E-2383-4276-914C-9CF925788549}" cxnId="{C6F2D424-7B05-4FB4-911E-332B4B9E561B}" type="parTrans">
      <dgm:prSet/>
      <dgm:spPr/>
      <dgm:t>
        <a:bodyPr/>
        <a:lstStyle/>
        <a:p>
          <a:endParaRPr lang="en-US" sz="1800" b="1"/>
        </a:p>
      </dgm:t>
    </dgm:pt>
    <dgm:pt modelId="{5A87CD70-9BAA-4892-A46A-AEBBC395D690}" cxnId="{C6F2D424-7B05-4FB4-911E-332B4B9E561B}" type="sibTrans">
      <dgm:prSet custT="1"/>
      <dgm:spPr/>
      <dgm:t>
        <a:bodyPr/>
        <a:lstStyle/>
        <a:p>
          <a:endParaRPr lang="en-US" sz="1800" b="1"/>
        </a:p>
      </dgm:t>
    </dgm:pt>
    <dgm:pt modelId="{2F15826F-B4FE-4C03-BE76-0B9274F78289}">
      <dgm:prSet phldrT="[Text]" custT="1"/>
      <dgm:spPr/>
      <dgm:t>
        <a:bodyPr/>
        <a:lstStyle/>
        <a:p>
          <a:r>
            <a:rPr lang="en-US" sz="1800" b="1" dirty="0" smtClean="0"/>
            <a:t>6000 Village Societies</a:t>
          </a:r>
          <a:endParaRPr lang="en-US" sz="1800" b="1" dirty="0"/>
        </a:p>
      </dgm:t>
    </dgm:pt>
    <dgm:pt modelId="{E794D1BF-A1C3-4251-857B-73B01D786524}" cxnId="{DBDEC0FF-7206-4264-8409-CEB24B4198BF}" type="parTrans">
      <dgm:prSet/>
      <dgm:spPr/>
      <dgm:t>
        <a:bodyPr/>
        <a:lstStyle/>
        <a:p>
          <a:endParaRPr lang="en-US" sz="1800" b="1"/>
        </a:p>
      </dgm:t>
    </dgm:pt>
    <dgm:pt modelId="{BF2EF06C-4125-4928-BAAB-4E3E0E1750FD}" cxnId="{DBDEC0FF-7206-4264-8409-CEB24B4198BF}" type="sibTrans">
      <dgm:prSet custT="1"/>
      <dgm:spPr/>
      <dgm:t>
        <a:bodyPr/>
        <a:lstStyle/>
        <a:p>
          <a:endParaRPr lang="en-US" sz="1800" b="1"/>
        </a:p>
      </dgm:t>
    </dgm:pt>
    <dgm:pt modelId="{86ECBFB5-91DF-4216-9069-6C7143F959AE}">
      <dgm:prSet phldrT="[Text]" custT="1"/>
      <dgm:spPr/>
      <dgm:t>
        <a:bodyPr/>
        <a:lstStyle/>
        <a:p>
          <a:r>
            <a:rPr lang="en-US" sz="1800" b="1" dirty="0" smtClean="0"/>
            <a:t>35 Chilling Centers</a:t>
          </a:r>
          <a:endParaRPr lang="en-US" sz="1800" b="1" dirty="0"/>
        </a:p>
      </dgm:t>
    </dgm:pt>
    <dgm:pt modelId="{426855E7-D4D9-46BD-B9CA-4751797A8232}" cxnId="{EDF94483-38C8-4A33-9611-29DD6D14C25D}" type="parTrans">
      <dgm:prSet/>
      <dgm:spPr/>
      <dgm:t>
        <a:bodyPr/>
        <a:lstStyle/>
        <a:p>
          <a:endParaRPr lang="en-US" sz="1800" b="1"/>
        </a:p>
      </dgm:t>
    </dgm:pt>
    <dgm:pt modelId="{57EA2D52-FBA9-4198-8DB1-2D32365AFEF5}" cxnId="{EDF94483-38C8-4A33-9611-29DD6D14C25D}" type="sibTrans">
      <dgm:prSet custT="1"/>
      <dgm:spPr/>
      <dgm:t>
        <a:bodyPr/>
        <a:lstStyle/>
        <a:p>
          <a:endParaRPr lang="en-US" sz="1800" b="1"/>
        </a:p>
      </dgm:t>
    </dgm:pt>
    <dgm:pt modelId="{89F16D44-A121-4463-A921-56B28F4900A1}">
      <dgm:prSet phldrT="[Text]" custT="1"/>
      <dgm:spPr/>
      <dgm:t>
        <a:bodyPr/>
        <a:lstStyle/>
        <a:p>
          <a:r>
            <a:rPr lang="en-US" sz="1800" b="1" dirty="0" smtClean="0"/>
            <a:t>12 Lakhs </a:t>
          </a:r>
          <a:r>
            <a:rPr lang="en-US" sz="1800" b="1" dirty="0" err="1" smtClean="0"/>
            <a:t>Litre</a:t>
          </a:r>
          <a:r>
            <a:rPr lang="en-US" sz="1800" b="1" dirty="0" smtClean="0"/>
            <a:t> Milk Processing Capacity</a:t>
          </a:r>
          <a:endParaRPr lang="en-US" sz="1800" b="1" dirty="0"/>
        </a:p>
      </dgm:t>
    </dgm:pt>
    <dgm:pt modelId="{494CB208-8965-4F3E-BF2A-A400F36E329B}" cxnId="{9A88973D-FCC0-465D-BEBE-AFF4F7447E75}" type="parTrans">
      <dgm:prSet/>
      <dgm:spPr/>
      <dgm:t>
        <a:bodyPr/>
        <a:lstStyle/>
        <a:p>
          <a:endParaRPr lang="en-US" sz="1800" b="1"/>
        </a:p>
      </dgm:t>
    </dgm:pt>
    <dgm:pt modelId="{0850301C-91DF-4A11-BC9D-61B0859C4DDC}" cxnId="{9A88973D-FCC0-465D-BEBE-AFF4F7447E75}" type="sibTrans">
      <dgm:prSet custT="1"/>
      <dgm:spPr/>
      <dgm:t>
        <a:bodyPr/>
        <a:lstStyle/>
        <a:p>
          <a:endParaRPr lang="en-US" sz="1800" b="1"/>
        </a:p>
      </dgm:t>
    </dgm:pt>
    <dgm:pt modelId="{51180EFD-CD72-43F6-A8BB-64B5C45FB9E9}">
      <dgm:prSet phldrT="[Text]" custT="1"/>
      <dgm:spPr/>
      <dgm:t>
        <a:bodyPr/>
        <a:lstStyle/>
        <a:p>
          <a:r>
            <a:rPr lang="en-US" sz="1800" b="1" dirty="0" smtClean="0"/>
            <a:t>9 Lakhs </a:t>
          </a:r>
          <a:r>
            <a:rPr lang="en-US" sz="1800" b="1" dirty="0" err="1" smtClean="0"/>
            <a:t>Litre</a:t>
          </a:r>
          <a:r>
            <a:rPr lang="en-US" sz="1800" b="1" dirty="0" smtClean="0"/>
            <a:t> Milk Collection Per Day</a:t>
          </a:r>
          <a:endParaRPr lang="en-US" sz="1800" b="1" dirty="0"/>
        </a:p>
      </dgm:t>
    </dgm:pt>
    <dgm:pt modelId="{9EDE6293-AEF3-49F8-91CC-ADD09A7C9263}" cxnId="{0E2F6946-71FF-43D5-A084-2D7CC75187AB}" type="parTrans">
      <dgm:prSet/>
      <dgm:spPr/>
      <dgm:t>
        <a:bodyPr/>
        <a:lstStyle/>
        <a:p>
          <a:endParaRPr lang="en-US" sz="1800" b="1"/>
        </a:p>
      </dgm:t>
    </dgm:pt>
    <dgm:pt modelId="{65A08FD3-9A65-4105-9ED7-0A31563429CB}" cxnId="{0E2F6946-71FF-43D5-A084-2D7CC75187AB}" type="sibTrans">
      <dgm:prSet custT="1"/>
      <dgm:spPr/>
      <dgm:t>
        <a:bodyPr/>
        <a:lstStyle/>
        <a:p>
          <a:endParaRPr lang="en-US" sz="1800" b="1"/>
        </a:p>
      </dgm:t>
    </dgm:pt>
    <dgm:pt modelId="{16436490-5499-48BF-9527-F91FB543E7F1}">
      <dgm:prSet phldrT="[Text]" custT="1"/>
      <dgm:spPr/>
      <dgm:t>
        <a:bodyPr/>
        <a:lstStyle/>
        <a:p>
          <a:r>
            <a:rPr lang="en-US" sz="1800" b="1" dirty="0" smtClean="0"/>
            <a:t>Over 100 Products</a:t>
          </a:r>
          <a:endParaRPr lang="en-US" sz="1800" b="1" dirty="0"/>
        </a:p>
      </dgm:t>
    </dgm:pt>
    <dgm:pt modelId="{1AA32B28-D10E-47AB-915E-E9FA85E6BAE4}" cxnId="{93750BBB-FD83-4FC6-ACA4-078551476915}" type="parTrans">
      <dgm:prSet/>
      <dgm:spPr/>
      <dgm:t>
        <a:bodyPr/>
        <a:lstStyle/>
        <a:p>
          <a:endParaRPr lang="en-US" sz="1800" b="1"/>
        </a:p>
      </dgm:t>
    </dgm:pt>
    <dgm:pt modelId="{94246FE1-5BD1-4167-AA43-4D19F70B8520}" cxnId="{93750BBB-FD83-4FC6-ACA4-078551476915}" type="sibTrans">
      <dgm:prSet/>
      <dgm:spPr/>
      <dgm:t>
        <a:bodyPr/>
        <a:lstStyle/>
        <a:p>
          <a:endParaRPr lang="en-US" sz="1800" b="1"/>
        </a:p>
      </dgm:t>
    </dgm:pt>
    <dgm:pt modelId="{03445EFD-619B-4991-9482-AFCEB51600F3}" type="pres">
      <dgm:prSet presAssocID="{9BC68E36-8AD0-4D5A-9E6F-E2D48577BBEA}" presName="Name0" presStyleCnt="0">
        <dgm:presLayoutVars>
          <dgm:dir/>
          <dgm:resizeHandles val="exact"/>
        </dgm:presLayoutVars>
      </dgm:prSet>
      <dgm:spPr/>
    </dgm:pt>
    <dgm:pt modelId="{0A3F1B1E-A9D8-4E01-8AD9-2B570BACAAC4}" type="pres">
      <dgm:prSet presAssocID="{0E3ACEA4-3F6E-4792-B4A4-50C3A8789A03}" presName="node" presStyleLbl="node1" presStyleIdx="0" presStyleCnt="6" custScaleY="205252">
        <dgm:presLayoutVars>
          <dgm:bulletEnabled val="1"/>
        </dgm:presLayoutVars>
      </dgm:prSet>
      <dgm:spPr/>
      <dgm:t>
        <a:bodyPr/>
        <a:lstStyle/>
        <a:p>
          <a:endParaRPr lang="en-US"/>
        </a:p>
      </dgm:t>
    </dgm:pt>
    <dgm:pt modelId="{EB16BBB8-80BA-43C3-8EB5-0F91EC7C23D1}" type="pres">
      <dgm:prSet presAssocID="{5A87CD70-9BAA-4892-A46A-AEBBC395D690}" presName="sibTrans" presStyleLbl="sibTrans2D1" presStyleIdx="0" presStyleCnt="5"/>
      <dgm:spPr/>
      <dgm:t>
        <a:bodyPr/>
        <a:lstStyle/>
        <a:p>
          <a:endParaRPr lang="en-US"/>
        </a:p>
      </dgm:t>
    </dgm:pt>
    <dgm:pt modelId="{20C6AE2E-AE6E-4CFB-A000-4A02ED4EF102}" type="pres">
      <dgm:prSet presAssocID="{5A87CD70-9BAA-4892-A46A-AEBBC395D690}" presName="connectorText" presStyleLbl="sibTrans2D1" presStyleIdx="0" presStyleCnt="5"/>
      <dgm:spPr/>
      <dgm:t>
        <a:bodyPr/>
        <a:lstStyle/>
        <a:p>
          <a:endParaRPr lang="en-US"/>
        </a:p>
      </dgm:t>
    </dgm:pt>
    <dgm:pt modelId="{46EB97E2-5F38-4115-9C2B-2BB7596E74FD}" type="pres">
      <dgm:prSet presAssocID="{2F15826F-B4FE-4C03-BE76-0B9274F78289}" presName="node" presStyleLbl="node1" presStyleIdx="1" presStyleCnt="6" custScaleY="205252">
        <dgm:presLayoutVars>
          <dgm:bulletEnabled val="1"/>
        </dgm:presLayoutVars>
      </dgm:prSet>
      <dgm:spPr/>
      <dgm:t>
        <a:bodyPr/>
        <a:lstStyle/>
        <a:p>
          <a:endParaRPr lang="en-US"/>
        </a:p>
      </dgm:t>
    </dgm:pt>
    <dgm:pt modelId="{39FA785A-FE93-4D33-8F65-BB3EFF1FE73E}" type="pres">
      <dgm:prSet presAssocID="{BF2EF06C-4125-4928-BAAB-4E3E0E1750FD}" presName="sibTrans" presStyleLbl="sibTrans2D1" presStyleIdx="1" presStyleCnt="5"/>
      <dgm:spPr/>
      <dgm:t>
        <a:bodyPr/>
        <a:lstStyle/>
        <a:p>
          <a:endParaRPr lang="en-US"/>
        </a:p>
      </dgm:t>
    </dgm:pt>
    <dgm:pt modelId="{557D4449-90E0-4AB5-9018-4EEBAD4A1845}" type="pres">
      <dgm:prSet presAssocID="{BF2EF06C-4125-4928-BAAB-4E3E0E1750FD}" presName="connectorText" presStyleLbl="sibTrans2D1" presStyleIdx="1" presStyleCnt="5"/>
      <dgm:spPr/>
      <dgm:t>
        <a:bodyPr/>
        <a:lstStyle/>
        <a:p>
          <a:endParaRPr lang="en-US"/>
        </a:p>
      </dgm:t>
    </dgm:pt>
    <dgm:pt modelId="{A5EBC42B-1994-469F-A84A-49F1DA62AAF6}" type="pres">
      <dgm:prSet presAssocID="{86ECBFB5-91DF-4216-9069-6C7143F959AE}" presName="node" presStyleLbl="node1" presStyleIdx="2" presStyleCnt="6" custScaleY="205252">
        <dgm:presLayoutVars>
          <dgm:bulletEnabled val="1"/>
        </dgm:presLayoutVars>
      </dgm:prSet>
      <dgm:spPr/>
      <dgm:t>
        <a:bodyPr/>
        <a:lstStyle/>
        <a:p>
          <a:endParaRPr lang="en-US"/>
        </a:p>
      </dgm:t>
    </dgm:pt>
    <dgm:pt modelId="{71F88765-1481-4605-BE80-F68E4EB2CE8D}" type="pres">
      <dgm:prSet presAssocID="{57EA2D52-FBA9-4198-8DB1-2D32365AFEF5}" presName="sibTrans" presStyleLbl="sibTrans2D1" presStyleIdx="2" presStyleCnt="5"/>
      <dgm:spPr/>
      <dgm:t>
        <a:bodyPr/>
        <a:lstStyle/>
        <a:p>
          <a:endParaRPr lang="en-US"/>
        </a:p>
      </dgm:t>
    </dgm:pt>
    <dgm:pt modelId="{9F7FC596-93AD-41D3-9AB6-727C78CCFD52}" type="pres">
      <dgm:prSet presAssocID="{57EA2D52-FBA9-4198-8DB1-2D32365AFEF5}" presName="connectorText" presStyleLbl="sibTrans2D1" presStyleIdx="2" presStyleCnt="5"/>
      <dgm:spPr/>
      <dgm:t>
        <a:bodyPr/>
        <a:lstStyle/>
        <a:p>
          <a:endParaRPr lang="en-US"/>
        </a:p>
      </dgm:t>
    </dgm:pt>
    <dgm:pt modelId="{702CD527-5BD0-4CF3-A67A-581B6DAAAFEE}" type="pres">
      <dgm:prSet presAssocID="{89F16D44-A121-4463-A921-56B28F4900A1}" presName="node" presStyleLbl="node1" presStyleIdx="3" presStyleCnt="6" custScaleY="205252">
        <dgm:presLayoutVars>
          <dgm:bulletEnabled val="1"/>
        </dgm:presLayoutVars>
      </dgm:prSet>
      <dgm:spPr/>
      <dgm:t>
        <a:bodyPr/>
        <a:lstStyle/>
        <a:p>
          <a:endParaRPr lang="en-US"/>
        </a:p>
      </dgm:t>
    </dgm:pt>
    <dgm:pt modelId="{AD2F0FBB-5B70-4898-89CF-E849B557FAE8}" type="pres">
      <dgm:prSet presAssocID="{0850301C-91DF-4A11-BC9D-61B0859C4DDC}" presName="sibTrans" presStyleLbl="sibTrans2D1" presStyleIdx="3" presStyleCnt="5"/>
      <dgm:spPr/>
      <dgm:t>
        <a:bodyPr/>
        <a:lstStyle/>
        <a:p>
          <a:endParaRPr lang="en-US"/>
        </a:p>
      </dgm:t>
    </dgm:pt>
    <dgm:pt modelId="{A9A5D714-7518-49FF-87C6-D25F79B6AEEE}" type="pres">
      <dgm:prSet presAssocID="{0850301C-91DF-4A11-BC9D-61B0859C4DDC}" presName="connectorText" presStyleLbl="sibTrans2D1" presStyleIdx="3" presStyleCnt="5"/>
      <dgm:spPr/>
      <dgm:t>
        <a:bodyPr/>
        <a:lstStyle/>
        <a:p>
          <a:endParaRPr lang="en-US"/>
        </a:p>
      </dgm:t>
    </dgm:pt>
    <dgm:pt modelId="{5B9B8594-262B-49D7-88CF-6730AC82401E}" type="pres">
      <dgm:prSet presAssocID="{51180EFD-CD72-43F6-A8BB-64B5C45FB9E9}" presName="node" presStyleLbl="node1" presStyleIdx="4" presStyleCnt="6" custScaleY="205252">
        <dgm:presLayoutVars>
          <dgm:bulletEnabled val="1"/>
        </dgm:presLayoutVars>
      </dgm:prSet>
      <dgm:spPr/>
      <dgm:t>
        <a:bodyPr/>
        <a:lstStyle/>
        <a:p>
          <a:endParaRPr lang="en-US"/>
        </a:p>
      </dgm:t>
    </dgm:pt>
    <dgm:pt modelId="{5C0D4976-02E2-4ED1-9C58-D81ABBA673B6}" type="pres">
      <dgm:prSet presAssocID="{65A08FD3-9A65-4105-9ED7-0A31563429CB}" presName="sibTrans" presStyleLbl="sibTrans2D1" presStyleIdx="4" presStyleCnt="5"/>
      <dgm:spPr/>
      <dgm:t>
        <a:bodyPr/>
        <a:lstStyle/>
        <a:p>
          <a:endParaRPr lang="en-US"/>
        </a:p>
      </dgm:t>
    </dgm:pt>
    <dgm:pt modelId="{108C99CC-04B6-4B86-9990-0CF33A958CF3}" type="pres">
      <dgm:prSet presAssocID="{65A08FD3-9A65-4105-9ED7-0A31563429CB}" presName="connectorText" presStyleLbl="sibTrans2D1" presStyleIdx="4" presStyleCnt="5"/>
      <dgm:spPr/>
      <dgm:t>
        <a:bodyPr/>
        <a:lstStyle/>
        <a:p>
          <a:endParaRPr lang="en-US"/>
        </a:p>
      </dgm:t>
    </dgm:pt>
    <dgm:pt modelId="{01F1DE1E-3CF8-4278-A03F-F15151951D7A}" type="pres">
      <dgm:prSet presAssocID="{16436490-5499-48BF-9527-F91FB543E7F1}" presName="node" presStyleLbl="node1" presStyleIdx="5" presStyleCnt="6" custScaleY="205252">
        <dgm:presLayoutVars>
          <dgm:bulletEnabled val="1"/>
        </dgm:presLayoutVars>
      </dgm:prSet>
      <dgm:spPr/>
      <dgm:t>
        <a:bodyPr/>
        <a:lstStyle/>
        <a:p>
          <a:endParaRPr lang="en-US"/>
        </a:p>
      </dgm:t>
    </dgm:pt>
  </dgm:ptLst>
  <dgm:cxnLst>
    <dgm:cxn modelId="{628AC924-71A6-4C0B-A60A-A6ECEC1C380A}" type="presOf" srcId="{5A87CD70-9BAA-4892-A46A-AEBBC395D690}" destId="{20C6AE2E-AE6E-4CFB-A000-4A02ED4EF102}" srcOrd="1" destOrd="0" presId="urn:microsoft.com/office/officeart/2005/8/layout/process1"/>
    <dgm:cxn modelId="{DBDEC0FF-7206-4264-8409-CEB24B4198BF}" srcId="{9BC68E36-8AD0-4D5A-9E6F-E2D48577BBEA}" destId="{2F15826F-B4FE-4C03-BE76-0B9274F78289}" srcOrd="1" destOrd="0" parTransId="{E794D1BF-A1C3-4251-857B-73B01D786524}" sibTransId="{BF2EF06C-4125-4928-BAAB-4E3E0E1750FD}"/>
    <dgm:cxn modelId="{A465BB85-282E-4C3A-A752-AF1D715BDA0E}" type="presOf" srcId="{0E3ACEA4-3F6E-4792-B4A4-50C3A8789A03}" destId="{0A3F1B1E-A9D8-4E01-8AD9-2B570BACAAC4}" srcOrd="0" destOrd="0" presId="urn:microsoft.com/office/officeart/2005/8/layout/process1"/>
    <dgm:cxn modelId="{5F4D8D5E-2B48-47DD-B93A-CD0CDBF4290D}" type="presOf" srcId="{BF2EF06C-4125-4928-BAAB-4E3E0E1750FD}" destId="{557D4449-90E0-4AB5-9018-4EEBAD4A1845}" srcOrd="1" destOrd="0" presId="urn:microsoft.com/office/officeart/2005/8/layout/process1"/>
    <dgm:cxn modelId="{E0261EED-7713-4266-98EB-DC7FF8109776}" type="presOf" srcId="{5A87CD70-9BAA-4892-A46A-AEBBC395D690}" destId="{EB16BBB8-80BA-43C3-8EB5-0F91EC7C23D1}" srcOrd="0" destOrd="0" presId="urn:microsoft.com/office/officeart/2005/8/layout/process1"/>
    <dgm:cxn modelId="{440EB0E7-ED5D-4B0B-89CB-6E2000B84154}" type="presOf" srcId="{BF2EF06C-4125-4928-BAAB-4E3E0E1750FD}" destId="{39FA785A-FE93-4D33-8F65-BB3EFF1FE73E}" srcOrd="0" destOrd="0" presId="urn:microsoft.com/office/officeart/2005/8/layout/process1"/>
    <dgm:cxn modelId="{2D5C2369-0EE4-4FAE-91A0-3459C086A0BE}" type="presOf" srcId="{2F15826F-B4FE-4C03-BE76-0B9274F78289}" destId="{46EB97E2-5F38-4115-9C2B-2BB7596E74FD}" srcOrd="0" destOrd="0" presId="urn:microsoft.com/office/officeart/2005/8/layout/process1"/>
    <dgm:cxn modelId="{B8E7772F-34DB-439B-9404-C40BE7F60DB2}" type="presOf" srcId="{0850301C-91DF-4A11-BC9D-61B0859C4DDC}" destId="{A9A5D714-7518-49FF-87C6-D25F79B6AEEE}" srcOrd="1" destOrd="0" presId="urn:microsoft.com/office/officeart/2005/8/layout/process1"/>
    <dgm:cxn modelId="{C6F2D424-7B05-4FB4-911E-332B4B9E561B}" srcId="{9BC68E36-8AD0-4D5A-9E6F-E2D48577BBEA}" destId="{0E3ACEA4-3F6E-4792-B4A4-50C3A8789A03}" srcOrd="0" destOrd="0" parTransId="{C03B165E-2383-4276-914C-9CF925788549}" sibTransId="{5A87CD70-9BAA-4892-A46A-AEBBC395D690}"/>
    <dgm:cxn modelId="{9BB4C18A-8DEF-4C81-AA0A-3BAAC75CDF6A}" type="presOf" srcId="{57EA2D52-FBA9-4198-8DB1-2D32365AFEF5}" destId="{71F88765-1481-4605-BE80-F68E4EB2CE8D}" srcOrd="0" destOrd="0" presId="urn:microsoft.com/office/officeart/2005/8/layout/process1"/>
    <dgm:cxn modelId="{9A88973D-FCC0-465D-BEBE-AFF4F7447E75}" srcId="{9BC68E36-8AD0-4D5A-9E6F-E2D48577BBEA}" destId="{89F16D44-A121-4463-A921-56B28F4900A1}" srcOrd="3" destOrd="0" parTransId="{494CB208-8965-4F3E-BF2A-A400F36E329B}" sibTransId="{0850301C-91DF-4A11-BC9D-61B0859C4DDC}"/>
    <dgm:cxn modelId="{3F33599E-6FF6-49B2-BDAB-13EE004C954F}" type="presOf" srcId="{16436490-5499-48BF-9527-F91FB543E7F1}" destId="{01F1DE1E-3CF8-4278-A03F-F15151951D7A}" srcOrd="0" destOrd="0" presId="urn:microsoft.com/office/officeart/2005/8/layout/process1"/>
    <dgm:cxn modelId="{AE3A40D8-C509-4F6F-90ED-8E1D1207941A}" type="presOf" srcId="{9BC68E36-8AD0-4D5A-9E6F-E2D48577BBEA}" destId="{03445EFD-619B-4991-9482-AFCEB51600F3}" srcOrd="0" destOrd="0" presId="urn:microsoft.com/office/officeart/2005/8/layout/process1"/>
    <dgm:cxn modelId="{CC1113B4-C071-4407-9C22-E6D451DF7724}" type="presOf" srcId="{65A08FD3-9A65-4105-9ED7-0A31563429CB}" destId="{5C0D4976-02E2-4ED1-9C58-D81ABBA673B6}" srcOrd="0" destOrd="0" presId="urn:microsoft.com/office/officeart/2005/8/layout/process1"/>
    <dgm:cxn modelId="{A38FED91-A826-49F7-A67D-F0C47C5B7E1C}" type="presOf" srcId="{65A08FD3-9A65-4105-9ED7-0A31563429CB}" destId="{108C99CC-04B6-4B86-9990-0CF33A958CF3}" srcOrd="1" destOrd="0" presId="urn:microsoft.com/office/officeart/2005/8/layout/process1"/>
    <dgm:cxn modelId="{2F644AED-8503-44D7-8E5B-2D0362421DEB}" type="presOf" srcId="{0850301C-91DF-4A11-BC9D-61B0859C4DDC}" destId="{AD2F0FBB-5B70-4898-89CF-E849B557FAE8}" srcOrd="0" destOrd="0" presId="urn:microsoft.com/office/officeart/2005/8/layout/process1"/>
    <dgm:cxn modelId="{0E2F6946-71FF-43D5-A084-2D7CC75187AB}" srcId="{9BC68E36-8AD0-4D5A-9E6F-E2D48577BBEA}" destId="{51180EFD-CD72-43F6-A8BB-64B5C45FB9E9}" srcOrd="4" destOrd="0" parTransId="{9EDE6293-AEF3-49F8-91CC-ADD09A7C9263}" sibTransId="{65A08FD3-9A65-4105-9ED7-0A31563429CB}"/>
    <dgm:cxn modelId="{93750BBB-FD83-4FC6-ACA4-078551476915}" srcId="{9BC68E36-8AD0-4D5A-9E6F-E2D48577BBEA}" destId="{16436490-5499-48BF-9527-F91FB543E7F1}" srcOrd="5" destOrd="0" parTransId="{1AA32B28-D10E-47AB-915E-E9FA85E6BAE4}" sibTransId="{94246FE1-5BD1-4167-AA43-4D19F70B8520}"/>
    <dgm:cxn modelId="{7066243B-50C2-4BA0-8810-74B67CD95CC7}" type="presOf" srcId="{86ECBFB5-91DF-4216-9069-6C7143F959AE}" destId="{A5EBC42B-1994-469F-A84A-49F1DA62AAF6}" srcOrd="0" destOrd="0" presId="urn:microsoft.com/office/officeart/2005/8/layout/process1"/>
    <dgm:cxn modelId="{EDF94483-38C8-4A33-9611-29DD6D14C25D}" srcId="{9BC68E36-8AD0-4D5A-9E6F-E2D48577BBEA}" destId="{86ECBFB5-91DF-4216-9069-6C7143F959AE}" srcOrd="2" destOrd="0" parTransId="{426855E7-D4D9-46BD-B9CA-4751797A8232}" sibTransId="{57EA2D52-FBA9-4198-8DB1-2D32365AFEF5}"/>
    <dgm:cxn modelId="{500715EF-9965-44FF-868E-1D1B567CF55E}" type="presOf" srcId="{51180EFD-CD72-43F6-A8BB-64B5C45FB9E9}" destId="{5B9B8594-262B-49D7-88CF-6730AC82401E}" srcOrd="0" destOrd="0" presId="urn:microsoft.com/office/officeart/2005/8/layout/process1"/>
    <dgm:cxn modelId="{024831C7-3145-4772-8291-6C03856E3CCE}" type="presOf" srcId="{57EA2D52-FBA9-4198-8DB1-2D32365AFEF5}" destId="{9F7FC596-93AD-41D3-9AB6-727C78CCFD52}" srcOrd="1" destOrd="0" presId="urn:microsoft.com/office/officeart/2005/8/layout/process1"/>
    <dgm:cxn modelId="{61EA4076-4854-4FEF-8249-C55C2ABD48DD}" type="presOf" srcId="{89F16D44-A121-4463-A921-56B28F4900A1}" destId="{702CD527-5BD0-4CF3-A67A-581B6DAAAFEE}" srcOrd="0" destOrd="0" presId="urn:microsoft.com/office/officeart/2005/8/layout/process1"/>
    <dgm:cxn modelId="{DDDDD2E4-B6A8-4320-9C34-179D72591B13}" type="presParOf" srcId="{03445EFD-619B-4991-9482-AFCEB51600F3}" destId="{0A3F1B1E-A9D8-4E01-8AD9-2B570BACAAC4}" srcOrd="0" destOrd="0" presId="urn:microsoft.com/office/officeart/2005/8/layout/process1"/>
    <dgm:cxn modelId="{70A2BA41-1177-487F-8AAA-CA8E164C6492}" type="presParOf" srcId="{03445EFD-619B-4991-9482-AFCEB51600F3}" destId="{EB16BBB8-80BA-43C3-8EB5-0F91EC7C23D1}" srcOrd="1" destOrd="0" presId="urn:microsoft.com/office/officeart/2005/8/layout/process1"/>
    <dgm:cxn modelId="{3772D672-E129-4777-A97F-F4F96B0CF9DB}" type="presParOf" srcId="{EB16BBB8-80BA-43C3-8EB5-0F91EC7C23D1}" destId="{20C6AE2E-AE6E-4CFB-A000-4A02ED4EF102}" srcOrd="0" destOrd="0" presId="urn:microsoft.com/office/officeart/2005/8/layout/process1"/>
    <dgm:cxn modelId="{7A418B36-6A46-410B-A324-D73D0D81C62B}" type="presParOf" srcId="{03445EFD-619B-4991-9482-AFCEB51600F3}" destId="{46EB97E2-5F38-4115-9C2B-2BB7596E74FD}" srcOrd="2" destOrd="0" presId="urn:microsoft.com/office/officeart/2005/8/layout/process1"/>
    <dgm:cxn modelId="{0F307538-9AE7-47CC-8E03-446681D7B4E4}" type="presParOf" srcId="{03445EFD-619B-4991-9482-AFCEB51600F3}" destId="{39FA785A-FE93-4D33-8F65-BB3EFF1FE73E}" srcOrd="3" destOrd="0" presId="urn:microsoft.com/office/officeart/2005/8/layout/process1"/>
    <dgm:cxn modelId="{7566B9FD-43FB-44BD-9465-7DC4F22E63C6}" type="presParOf" srcId="{39FA785A-FE93-4D33-8F65-BB3EFF1FE73E}" destId="{557D4449-90E0-4AB5-9018-4EEBAD4A1845}" srcOrd="0" destOrd="0" presId="urn:microsoft.com/office/officeart/2005/8/layout/process1"/>
    <dgm:cxn modelId="{BA8BFDB8-0255-4161-BACE-8802CD2591B4}" type="presParOf" srcId="{03445EFD-619B-4991-9482-AFCEB51600F3}" destId="{A5EBC42B-1994-469F-A84A-49F1DA62AAF6}" srcOrd="4" destOrd="0" presId="urn:microsoft.com/office/officeart/2005/8/layout/process1"/>
    <dgm:cxn modelId="{88C7FEFD-AE9B-499B-9136-86EFBA12A0E6}" type="presParOf" srcId="{03445EFD-619B-4991-9482-AFCEB51600F3}" destId="{71F88765-1481-4605-BE80-F68E4EB2CE8D}" srcOrd="5" destOrd="0" presId="urn:microsoft.com/office/officeart/2005/8/layout/process1"/>
    <dgm:cxn modelId="{FEBDE16D-A21F-4551-9D5A-A6FBE85C8489}" type="presParOf" srcId="{71F88765-1481-4605-BE80-F68E4EB2CE8D}" destId="{9F7FC596-93AD-41D3-9AB6-727C78CCFD52}" srcOrd="0" destOrd="0" presId="urn:microsoft.com/office/officeart/2005/8/layout/process1"/>
    <dgm:cxn modelId="{45F22A0F-8C19-4C0D-9C87-6862E00FAB28}" type="presParOf" srcId="{03445EFD-619B-4991-9482-AFCEB51600F3}" destId="{702CD527-5BD0-4CF3-A67A-581B6DAAAFEE}" srcOrd="6" destOrd="0" presId="urn:microsoft.com/office/officeart/2005/8/layout/process1"/>
    <dgm:cxn modelId="{1AB00E8F-4319-4D87-AEAE-5C0B565C379F}" type="presParOf" srcId="{03445EFD-619B-4991-9482-AFCEB51600F3}" destId="{AD2F0FBB-5B70-4898-89CF-E849B557FAE8}" srcOrd="7" destOrd="0" presId="urn:microsoft.com/office/officeart/2005/8/layout/process1"/>
    <dgm:cxn modelId="{47444B99-F1DA-4A9E-8FA0-5BE6ED954AA3}" type="presParOf" srcId="{AD2F0FBB-5B70-4898-89CF-E849B557FAE8}" destId="{A9A5D714-7518-49FF-87C6-D25F79B6AEEE}" srcOrd="0" destOrd="0" presId="urn:microsoft.com/office/officeart/2005/8/layout/process1"/>
    <dgm:cxn modelId="{48B5272C-DE97-4744-A7FD-203012E4B7B6}" type="presParOf" srcId="{03445EFD-619B-4991-9482-AFCEB51600F3}" destId="{5B9B8594-262B-49D7-88CF-6730AC82401E}" srcOrd="8" destOrd="0" presId="urn:microsoft.com/office/officeart/2005/8/layout/process1"/>
    <dgm:cxn modelId="{C59AF397-D65C-43F1-90D5-BC310D68AD7D}" type="presParOf" srcId="{03445EFD-619B-4991-9482-AFCEB51600F3}" destId="{5C0D4976-02E2-4ED1-9C58-D81ABBA673B6}" srcOrd="9" destOrd="0" presId="urn:microsoft.com/office/officeart/2005/8/layout/process1"/>
    <dgm:cxn modelId="{34B15ADE-88A6-4B6F-8BDF-034BC8641F2D}" type="presParOf" srcId="{5C0D4976-02E2-4ED1-9C58-D81ABBA673B6}" destId="{108C99CC-04B6-4B86-9990-0CF33A958CF3}" srcOrd="0" destOrd="0" presId="urn:microsoft.com/office/officeart/2005/8/layout/process1"/>
    <dgm:cxn modelId="{C1C5A3B2-575E-45C8-87AC-A4117A1DA46D}" type="presParOf" srcId="{03445EFD-619B-4991-9482-AFCEB51600F3}" destId="{01F1DE1E-3CF8-4278-A03F-F15151951D7A}" srcOrd="1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212C7-48B3-47C4-AE3D-AE576FEE7D3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47C78FE-AC85-4C8A-819F-119DE44663FE}">
      <dgm:prSet phldrT="[Text]" custT="1">
        <dgm:style>
          <a:lnRef idx="2">
            <a:schemeClr val="accent6"/>
          </a:lnRef>
          <a:fillRef idx="1">
            <a:schemeClr val="lt1"/>
          </a:fillRef>
          <a:effectRef idx="0">
            <a:schemeClr val="accent6"/>
          </a:effectRef>
          <a:fontRef idx="minor">
            <a:schemeClr val="dk1"/>
          </a:fontRef>
        </dgm:style>
      </dgm:prSet>
      <dgm:spPr>
        <a:solidFill>
          <a:srgbClr val="00B0F0"/>
        </a:solidFill>
      </dgm:spPr>
      <dgm:t>
        <a:bodyPr/>
        <a:lstStyle/>
        <a:p>
          <a:pPr algn="ctr"/>
          <a:r>
            <a:rPr lang="en-IN" sz="2400" b="1" i="0" dirty="0" smtClean="0">
              <a:solidFill>
                <a:schemeClr val="bg1"/>
              </a:solidFill>
              <a:cs typeface="Aparajita" pitchFamily="18" charset="0"/>
            </a:rPr>
            <a:t>EXPECTATION OF FARMERS TO IMPROVE ANIMAL HUSBANDRY</a:t>
          </a:r>
          <a:endParaRPr lang="en-US" sz="2400" b="1" i="0" dirty="0">
            <a:solidFill>
              <a:schemeClr val="bg1"/>
            </a:solidFill>
          </a:endParaRPr>
        </a:p>
      </dgm:t>
    </dgm:pt>
    <dgm:pt modelId="{2ED926C2-9A1C-4381-8C40-863AA3A999F0}" cxnId="{A5FD0CEE-516C-4F2D-BF8F-05747BDED4B6}" type="parTrans">
      <dgm:prSet/>
      <dgm:spPr/>
      <dgm:t>
        <a:bodyPr/>
        <a:lstStyle/>
        <a:p>
          <a:endParaRPr lang="en-US"/>
        </a:p>
      </dgm:t>
    </dgm:pt>
    <dgm:pt modelId="{B0496974-A572-47AC-BC3E-8CAEE3F2D0B0}" cxnId="{A5FD0CEE-516C-4F2D-BF8F-05747BDED4B6}" type="sibTrans">
      <dgm:prSet/>
      <dgm:spPr/>
      <dgm:t>
        <a:bodyPr/>
        <a:lstStyle/>
        <a:p>
          <a:endParaRPr lang="en-US"/>
        </a:p>
      </dgm:t>
    </dgm:pt>
    <dgm:pt modelId="{7D3AB9B6-FB38-4B0D-994E-4AAD8118D168}">
      <dgm:prSet phldrT="[Text]" custT="1"/>
      <dgm:spPr>
        <a:solidFill>
          <a:srgbClr val="00B0F0"/>
        </a:solidFill>
      </dgm:spPr>
      <dgm:t>
        <a:bodyPr/>
        <a:lstStyle/>
        <a:p>
          <a:pPr algn="l"/>
          <a:r>
            <a:rPr lang="en-IN" sz="2400" dirty="0" smtClean="0">
              <a:solidFill>
                <a:schemeClr val="bg1"/>
              </a:solidFill>
            </a:rPr>
            <a:t>Immediate treatment on Animal sickness</a:t>
          </a:r>
          <a:endParaRPr lang="en-US" sz="2400" dirty="0">
            <a:solidFill>
              <a:schemeClr val="bg1"/>
            </a:solidFill>
          </a:endParaRPr>
        </a:p>
      </dgm:t>
    </dgm:pt>
    <dgm:pt modelId="{5AF411C7-8927-4E3A-862D-6EB5A3D1E560}" cxnId="{A3F05DE4-C6F7-4670-A6FB-27D3BF922022}" type="parTrans">
      <dgm:prSet/>
      <dgm:spPr>
        <a:solidFill>
          <a:srgbClr val="00B050"/>
        </a:solidFill>
      </dgm:spPr>
      <dgm:t>
        <a:bodyPr/>
        <a:lstStyle/>
        <a:p>
          <a:pPr algn="l"/>
          <a:endParaRPr lang="en-US">
            <a:solidFill>
              <a:schemeClr val="bg1"/>
            </a:solidFill>
          </a:endParaRPr>
        </a:p>
      </dgm:t>
    </dgm:pt>
    <dgm:pt modelId="{9E04B8AB-EEDE-41FE-99AD-9DB43E0C1419}" cxnId="{A3F05DE4-C6F7-4670-A6FB-27D3BF922022}" type="sibTrans">
      <dgm:prSet/>
      <dgm:spPr/>
      <dgm:t>
        <a:bodyPr/>
        <a:lstStyle/>
        <a:p>
          <a:endParaRPr lang="en-US"/>
        </a:p>
      </dgm:t>
    </dgm:pt>
    <dgm:pt modelId="{11F9A038-CC03-4BA5-8390-873230071992}">
      <dgm:prSet phldrT="[Text]" custT="1"/>
      <dgm:spPr>
        <a:solidFill>
          <a:schemeClr val="accent3">
            <a:lumMod val="50000"/>
          </a:schemeClr>
        </a:solidFill>
      </dgm:spPr>
      <dgm:t>
        <a:bodyPr/>
        <a:lstStyle/>
        <a:p>
          <a:pPr algn="l"/>
          <a:r>
            <a:rPr lang="en-IN" sz="1600" b="1" dirty="0" smtClean="0">
              <a:solidFill>
                <a:schemeClr val="bg1"/>
              </a:solidFill>
            </a:rPr>
            <a:t>Unavailability of Money(loan) to purchase milking cattle/buffalo breed of high genetic potential at farmers level</a:t>
          </a:r>
          <a:endParaRPr lang="en-US" sz="1600" b="1" dirty="0">
            <a:solidFill>
              <a:schemeClr val="bg1"/>
            </a:solidFill>
          </a:endParaRPr>
        </a:p>
      </dgm:t>
    </dgm:pt>
    <dgm:pt modelId="{8ACF226F-B1C7-4E31-9CEB-0AF76FF99665}" cxnId="{AFAC702E-618A-41AD-AE98-07DD4E6CED09}" type="parTrans">
      <dgm:prSet/>
      <dgm:spPr>
        <a:solidFill>
          <a:srgbClr val="00B050"/>
        </a:solidFill>
      </dgm:spPr>
      <dgm:t>
        <a:bodyPr/>
        <a:lstStyle/>
        <a:p>
          <a:pPr algn="l"/>
          <a:endParaRPr lang="en-US">
            <a:solidFill>
              <a:schemeClr val="bg1"/>
            </a:solidFill>
          </a:endParaRPr>
        </a:p>
      </dgm:t>
    </dgm:pt>
    <dgm:pt modelId="{6C5F0C04-20AF-4894-BAF2-216039FFF79E}" cxnId="{AFAC702E-618A-41AD-AE98-07DD4E6CED09}" type="sibTrans">
      <dgm:prSet/>
      <dgm:spPr/>
      <dgm:t>
        <a:bodyPr/>
        <a:lstStyle/>
        <a:p>
          <a:endParaRPr lang="en-US"/>
        </a:p>
      </dgm:t>
    </dgm:pt>
    <dgm:pt modelId="{D5DBDAD4-07D6-4A9A-9589-AF4A5D7616F8}">
      <dgm:prSet phldrT="[Text]" custT="1"/>
      <dgm:spPr>
        <a:solidFill>
          <a:srgbClr val="00B050"/>
        </a:solidFill>
      </dgm:spPr>
      <dgm:t>
        <a:bodyPr/>
        <a:lstStyle/>
        <a:p>
          <a:pPr algn="l"/>
          <a:r>
            <a:rPr lang="en-IN" sz="1600" dirty="0" smtClean="0">
              <a:solidFill>
                <a:schemeClr val="bg1"/>
              </a:solidFill>
            </a:rPr>
            <a:t> </a:t>
          </a:r>
          <a:r>
            <a:rPr lang="en-IN" sz="1600" b="1" dirty="0" smtClean="0">
              <a:solidFill>
                <a:schemeClr val="bg1"/>
              </a:solidFill>
            </a:rPr>
            <a:t>Unavailability of vet. Doctors advice to farmer on phone.</a:t>
          </a:r>
          <a:endParaRPr lang="en-US" sz="1600" b="1" dirty="0">
            <a:solidFill>
              <a:schemeClr val="bg1"/>
            </a:solidFill>
          </a:endParaRPr>
        </a:p>
      </dgm:t>
    </dgm:pt>
    <dgm:pt modelId="{7987CFD9-A401-48FE-8AED-CF9B6EB6C324}" cxnId="{F4752E1C-A5C2-4E88-83BF-C73A57B49274}" type="parTrans">
      <dgm:prSet/>
      <dgm:spPr>
        <a:solidFill>
          <a:srgbClr val="00B050"/>
        </a:solidFill>
      </dgm:spPr>
      <dgm:t>
        <a:bodyPr/>
        <a:lstStyle/>
        <a:p>
          <a:pPr algn="l"/>
          <a:endParaRPr lang="en-US">
            <a:solidFill>
              <a:schemeClr val="bg1"/>
            </a:solidFill>
          </a:endParaRPr>
        </a:p>
      </dgm:t>
    </dgm:pt>
    <dgm:pt modelId="{92AA40D0-427C-4741-BC9E-511B785466A0}" cxnId="{F4752E1C-A5C2-4E88-83BF-C73A57B49274}" type="sibTrans">
      <dgm:prSet/>
      <dgm:spPr/>
      <dgm:t>
        <a:bodyPr/>
        <a:lstStyle/>
        <a:p>
          <a:endParaRPr lang="en-US"/>
        </a:p>
      </dgm:t>
    </dgm:pt>
    <dgm:pt modelId="{CE1CC1F2-9400-44BE-A7CE-872873F8B706}">
      <dgm:prSet custT="1"/>
      <dgm:spPr>
        <a:solidFill>
          <a:srgbClr val="92D050"/>
        </a:solidFill>
      </dgm:spPr>
      <dgm:t>
        <a:bodyPr/>
        <a:lstStyle/>
        <a:p>
          <a:pPr algn="l"/>
          <a:r>
            <a:rPr lang="en-IN" sz="2200" dirty="0" smtClean="0">
              <a:solidFill>
                <a:schemeClr val="bg1"/>
              </a:solidFill>
            </a:rPr>
            <a:t>Unavailability of Breed of high genetic potential</a:t>
          </a:r>
          <a:endParaRPr lang="en-US" sz="2200" dirty="0">
            <a:solidFill>
              <a:schemeClr val="bg1"/>
            </a:solidFill>
          </a:endParaRPr>
        </a:p>
      </dgm:t>
    </dgm:pt>
    <dgm:pt modelId="{C28C1006-A3DC-4EC8-A3F1-DE3EA708958F}" cxnId="{F94A3C94-EDDF-478E-9671-A96E1A975ECF}" type="parTrans">
      <dgm:prSet/>
      <dgm:spPr>
        <a:solidFill>
          <a:srgbClr val="00B050"/>
        </a:solidFill>
      </dgm:spPr>
      <dgm:t>
        <a:bodyPr/>
        <a:lstStyle/>
        <a:p>
          <a:pPr algn="l"/>
          <a:endParaRPr lang="en-US">
            <a:solidFill>
              <a:schemeClr val="bg1"/>
            </a:solidFill>
          </a:endParaRPr>
        </a:p>
      </dgm:t>
    </dgm:pt>
    <dgm:pt modelId="{5BBCD449-A8FB-45DD-B988-2EDDAAD62F69}" cxnId="{F94A3C94-EDDF-478E-9671-A96E1A975ECF}" type="sibTrans">
      <dgm:prSet/>
      <dgm:spPr/>
      <dgm:t>
        <a:bodyPr/>
        <a:lstStyle/>
        <a:p>
          <a:endParaRPr lang="en-US"/>
        </a:p>
      </dgm:t>
    </dgm:pt>
    <dgm:pt modelId="{A269E656-A3E5-4EA8-84CB-4607A84D96E0}">
      <dgm:prSet custT="1"/>
      <dgm:spPr>
        <a:solidFill>
          <a:schemeClr val="accent1">
            <a:lumMod val="50000"/>
          </a:schemeClr>
        </a:solidFill>
      </dgm:spPr>
      <dgm:t>
        <a:bodyPr/>
        <a:lstStyle/>
        <a:p>
          <a:pPr algn="l"/>
          <a:r>
            <a:rPr lang="en-IN" sz="2200" dirty="0" smtClean="0">
              <a:solidFill>
                <a:schemeClr val="bg1"/>
              </a:solidFill>
            </a:rPr>
            <a:t>Economic loss to dairy farmers due to</a:t>
          </a:r>
          <a:endParaRPr lang="en-US" sz="2200" dirty="0">
            <a:solidFill>
              <a:schemeClr val="bg1"/>
            </a:solidFill>
          </a:endParaRPr>
        </a:p>
      </dgm:t>
    </dgm:pt>
    <dgm:pt modelId="{2E6CC375-D06E-4C0D-9088-8FFDC091C7A8}" cxnId="{0A7CB25F-0A5F-4834-9308-BF98FC6343DA}" type="parTrans">
      <dgm:prSet/>
      <dgm:spPr>
        <a:solidFill>
          <a:srgbClr val="00B050"/>
        </a:solidFill>
      </dgm:spPr>
      <dgm:t>
        <a:bodyPr/>
        <a:lstStyle/>
        <a:p>
          <a:pPr algn="l"/>
          <a:endParaRPr lang="en-US">
            <a:solidFill>
              <a:schemeClr val="bg1"/>
            </a:solidFill>
          </a:endParaRPr>
        </a:p>
      </dgm:t>
    </dgm:pt>
    <dgm:pt modelId="{AC792CE4-8604-4863-B9C2-9A3D495B4E9E}" cxnId="{0A7CB25F-0A5F-4834-9308-BF98FC6343DA}" type="sibTrans">
      <dgm:prSet/>
      <dgm:spPr/>
      <dgm:t>
        <a:bodyPr/>
        <a:lstStyle/>
        <a:p>
          <a:endParaRPr lang="en-US"/>
        </a:p>
      </dgm:t>
    </dgm:pt>
    <dgm:pt modelId="{2D1D18A1-82D2-40D1-AFEB-DA330EFD622A}">
      <dgm:prSet custT="1"/>
      <dgm:spPr>
        <a:solidFill>
          <a:srgbClr val="0070C0"/>
        </a:solidFill>
      </dgm:spPr>
      <dgm:t>
        <a:bodyPr/>
        <a:lstStyle/>
        <a:p>
          <a:pPr algn="l"/>
          <a:r>
            <a:rPr lang="en-IN" sz="2200" dirty="0" smtClean="0">
              <a:solidFill>
                <a:schemeClr val="bg1"/>
              </a:solidFill>
            </a:rPr>
            <a:t> Infertility</a:t>
          </a:r>
          <a:endParaRPr lang="en-US" sz="2200" dirty="0">
            <a:solidFill>
              <a:schemeClr val="bg1"/>
            </a:solidFill>
          </a:endParaRPr>
        </a:p>
      </dgm:t>
    </dgm:pt>
    <dgm:pt modelId="{3E077E04-8850-4655-A471-D5BABEDF3491}" cxnId="{CC4692C8-3936-42CC-A71E-45B38AD463EE}" type="parTrans">
      <dgm:prSet/>
      <dgm:spPr>
        <a:solidFill>
          <a:srgbClr val="00B050"/>
        </a:solidFill>
      </dgm:spPr>
      <dgm:t>
        <a:bodyPr/>
        <a:lstStyle/>
        <a:p>
          <a:pPr algn="l"/>
          <a:endParaRPr lang="en-US">
            <a:solidFill>
              <a:schemeClr val="bg1"/>
            </a:solidFill>
          </a:endParaRPr>
        </a:p>
      </dgm:t>
    </dgm:pt>
    <dgm:pt modelId="{28585650-1266-457F-93E7-29DFA66DCABE}" cxnId="{CC4692C8-3936-42CC-A71E-45B38AD463EE}" type="sibTrans">
      <dgm:prSet/>
      <dgm:spPr/>
      <dgm:t>
        <a:bodyPr/>
        <a:lstStyle/>
        <a:p>
          <a:endParaRPr lang="en-US"/>
        </a:p>
      </dgm:t>
    </dgm:pt>
    <dgm:pt modelId="{78F7AF1E-4F8E-49AB-8582-FD7F35602C50}">
      <dgm:prSet custT="1"/>
      <dgm:spPr>
        <a:solidFill>
          <a:srgbClr val="002060"/>
        </a:solidFill>
      </dgm:spPr>
      <dgm:t>
        <a:bodyPr/>
        <a:lstStyle/>
        <a:p>
          <a:pPr algn="l"/>
          <a:r>
            <a:rPr lang="en-IN" sz="2200" dirty="0" smtClean="0">
              <a:solidFill>
                <a:schemeClr val="bg1"/>
              </a:solidFill>
            </a:rPr>
            <a:t>Mastitis</a:t>
          </a:r>
          <a:endParaRPr lang="en-US" sz="2200" dirty="0">
            <a:solidFill>
              <a:schemeClr val="bg1"/>
            </a:solidFill>
          </a:endParaRPr>
        </a:p>
      </dgm:t>
    </dgm:pt>
    <dgm:pt modelId="{31556F43-A97F-4AB1-A180-B3DDC818E514}" cxnId="{CA540C88-45C7-4581-957B-8BC43B2F64A0}" type="parTrans">
      <dgm:prSet/>
      <dgm:spPr>
        <a:solidFill>
          <a:srgbClr val="00B050"/>
        </a:solidFill>
      </dgm:spPr>
      <dgm:t>
        <a:bodyPr/>
        <a:lstStyle/>
        <a:p>
          <a:pPr algn="l"/>
          <a:endParaRPr lang="en-US">
            <a:solidFill>
              <a:schemeClr val="bg1"/>
            </a:solidFill>
          </a:endParaRPr>
        </a:p>
      </dgm:t>
    </dgm:pt>
    <dgm:pt modelId="{D1A5ABD9-AE25-44E9-BE33-214893A8B21E}" cxnId="{CA540C88-45C7-4581-957B-8BC43B2F64A0}" type="sibTrans">
      <dgm:prSet/>
      <dgm:spPr/>
      <dgm:t>
        <a:bodyPr/>
        <a:lstStyle/>
        <a:p>
          <a:endParaRPr lang="en-US"/>
        </a:p>
      </dgm:t>
    </dgm:pt>
    <dgm:pt modelId="{6E9B1B8E-B8AD-480A-8FD0-2953BAAB0BC5}">
      <dgm:prSet custT="1"/>
      <dgm:spPr>
        <a:solidFill>
          <a:schemeClr val="accent2">
            <a:lumMod val="75000"/>
          </a:schemeClr>
        </a:solidFill>
      </dgm:spPr>
      <dgm:t>
        <a:bodyPr/>
        <a:lstStyle/>
        <a:p>
          <a:pPr algn="l"/>
          <a:r>
            <a:rPr lang="en-IN" sz="2200" dirty="0" smtClean="0">
              <a:solidFill>
                <a:schemeClr val="bg1"/>
              </a:solidFill>
            </a:rPr>
            <a:t> Haemoproatozoa l infection</a:t>
          </a:r>
          <a:endParaRPr lang="en-US" sz="2200" dirty="0">
            <a:solidFill>
              <a:schemeClr val="bg1"/>
            </a:solidFill>
          </a:endParaRPr>
        </a:p>
      </dgm:t>
    </dgm:pt>
    <dgm:pt modelId="{08CC0DE2-ED8D-4379-982F-175412364ABD}" cxnId="{2EE75EDF-56CD-45F5-8DF1-111A123A2BEC}" type="parTrans">
      <dgm:prSet/>
      <dgm:spPr>
        <a:solidFill>
          <a:srgbClr val="00B050"/>
        </a:solidFill>
      </dgm:spPr>
      <dgm:t>
        <a:bodyPr/>
        <a:lstStyle/>
        <a:p>
          <a:pPr algn="l"/>
          <a:endParaRPr lang="en-US">
            <a:solidFill>
              <a:schemeClr val="bg1"/>
            </a:solidFill>
          </a:endParaRPr>
        </a:p>
      </dgm:t>
    </dgm:pt>
    <dgm:pt modelId="{43F7449E-F4C0-48FB-9C32-405DB36D398A}" cxnId="{2EE75EDF-56CD-45F5-8DF1-111A123A2BEC}" type="sibTrans">
      <dgm:prSet/>
      <dgm:spPr/>
      <dgm:t>
        <a:bodyPr/>
        <a:lstStyle/>
        <a:p>
          <a:endParaRPr lang="en-US"/>
        </a:p>
      </dgm:t>
    </dgm:pt>
    <dgm:pt modelId="{E5175BFA-992E-4F0E-BFCC-50B23168AD21}">
      <dgm:prSet custT="1"/>
      <dgm:spPr>
        <a:solidFill>
          <a:schemeClr val="accent4"/>
        </a:solidFill>
      </dgm:spPr>
      <dgm:t>
        <a:bodyPr/>
        <a:lstStyle/>
        <a:p>
          <a:pPr algn="l"/>
          <a:r>
            <a:rPr lang="en-IN" sz="2200" dirty="0" smtClean="0">
              <a:solidFill>
                <a:schemeClr val="bg1"/>
              </a:solidFill>
            </a:rPr>
            <a:t> Animal death.</a:t>
          </a:r>
          <a:endParaRPr lang="en-US" sz="2200" dirty="0">
            <a:solidFill>
              <a:schemeClr val="bg1"/>
            </a:solidFill>
          </a:endParaRPr>
        </a:p>
      </dgm:t>
    </dgm:pt>
    <dgm:pt modelId="{9DAC648D-AB93-4FD9-9ABE-71C8026A9A21}" cxnId="{E16BFC88-1549-44CB-83DF-AEF8D35BDD98}" type="parTrans">
      <dgm:prSet/>
      <dgm:spPr>
        <a:solidFill>
          <a:srgbClr val="00B050"/>
        </a:solidFill>
      </dgm:spPr>
      <dgm:t>
        <a:bodyPr/>
        <a:lstStyle/>
        <a:p>
          <a:pPr algn="l"/>
          <a:endParaRPr lang="en-US">
            <a:solidFill>
              <a:schemeClr val="bg1"/>
            </a:solidFill>
          </a:endParaRPr>
        </a:p>
      </dgm:t>
    </dgm:pt>
    <dgm:pt modelId="{30D3E12F-3F79-4C1A-8013-1D793A72E5B8}" cxnId="{E16BFC88-1549-44CB-83DF-AEF8D35BDD98}" type="sibTrans">
      <dgm:prSet/>
      <dgm:spPr/>
      <dgm:t>
        <a:bodyPr/>
        <a:lstStyle/>
        <a:p>
          <a:endParaRPr lang="en-US"/>
        </a:p>
      </dgm:t>
    </dgm:pt>
    <dgm:pt modelId="{8942AD12-4963-4F20-8F34-621054E1ED82}">
      <dgm:prSet custT="1"/>
      <dgm:spPr>
        <a:solidFill>
          <a:schemeClr val="accent6"/>
        </a:solidFill>
      </dgm:spPr>
      <dgm:t>
        <a:bodyPr/>
        <a:lstStyle/>
        <a:p>
          <a:pPr algn="l"/>
          <a:r>
            <a:rPr lang="en-IN" sz="2200" dirty="0" smtClean="0">
              <a:solidFill>
                <a:schemeClr val="bg1"/>
              </a:solidFill>
            </a:rPr>
            <a:t> Hospitalization of family members.</a:t>
          </a:r>
          <a:endParaRPr lang="en-US" sz="2200" dirty="0">
            <a:solidFill>
              <a:schemeClr val="bg1"/>
            </a:solidFill>
          </a:endParaRPr>
        </a:p>
      </dgm:t>
    </dgm:pt>
    <dgm:pt modelId="{1F100D8B-4C5E-4287-B2FA-D413F3555DB3}" cxnId="{22E46662-BF95-4571-8A4A-7F7C36FF998B}" type="parTrans">
      <dgm:prSet/>
      <dgm:spPr>
        <a:solidFill>
          <a:srgbClr val="00B050"/>
        </a:solidFill>
      </dgm:spPr>
      <dgm:t>
        <a:bodyPr/>
        <a:lstStyle/>
        <a:p>
          <a:pPr algn="l"/>
          <a:endParaRPr lang="en-US">
            <a:solidFill>
              <a:schemeClr val="bg1"/>
            </a:solidFill>
          </a:endParaRPr>
        </a:p>
      </dgm:t>
    </dgm:pt>
    <dgm:pt modelId="{B0284F45-2A41-4544-9A2A-4FF59C88F1C5}" cxnId="{22E46662-BF95-4571-8A4A-7F7C36FF998B}" type="sibTrans">
      <dgm:prSet/>
      <dgm:spPr/>
      <dgm:t>
        <a:bodyPr/>
        <a:lstStyle/>
        <a:p>
          <a:endParaRPr lang="en-US"/>
        </a:p>
      </dgm:t>
    </dgm:pt>
    <dgm:pt modelId="{FEA27E40-5049-4A08-9A5F-FD4000CD0DAC}">
      <dgm:prSet custT="1"/>
      <dgm:spPr>
        <a:solidFill>
          <a:schemeClr val="tx2"/>
        </a:solidFill>
      </dgm:spPr>
      <dgm:t>
        <a:bodyPr/>
        <a:lstStyle/>
        <a:p>
          <a:pPr algn="l"/>
          <a:r>
            <a:rPr lang="en-IN" sz="1800" dirty="0" smtClean="0">
              <a:solidFill>
                <a:schemeClr val="bg1"/>
              </a:solidFill>
            </a:rPr>
            <a:t> </a:t>
          </a:r>
          <a:r>
            <a:rPr lang="en-IN" sz="1800" b="1" dirty="0" smtClean="0">
              <a:solidFill>
                <a:schemeClr val="bg1"/>
              </a:solidFill>
            </a:rPr>
            <a:t>Lacking of good quality  feed supplements &amp; medicine availability  at time of sickness/ in whole gestation</a:t>
          </a:r>
          <a:endParaRPr lang="en-US" sz="1800" b="1" dirty="0">
            <a:solidFill>
              <a:schemeClr val="bg1"/>
            </a:solidFill>
          </a:endParaRPr>
        </a:p>
      </dgm:t>
    </dgm:pt>
    <dgm:pt modelId="{E48712BA-9574-4931-A005-C487BD28396B}" cxnId="{80A8C0F6-92C0-4672-880E-485E9262A70B}" type="parTrans">
      <dgm:prSet/>
      <dgm:spPr>
        <a:solidFill>
          <a:srgbClr val="00B050"/>
        </a:solidFill>
      </dgm:spPr>
      <dgm:t>
        <a:bodyPr/>
        <a:lstStyle/>
        <a:p>
          <a:pPr algn="l"/>
          <a:endParaRPr lang="en-US">
            <a:solidFill>
              <a:schemeClr val="bg1"/>
            </a:solidFill>
          </a:endParaRPr>
        </a:p>
      </dgm:t>
    </dgm:pt>
    <dgm:pt modelId="{5F9F4EA4-E223-4CAC-9808-9FF7BA3C14D5}" cxnId="{80A8C0F6-92C0-4672-880E-485E9262A70B}" type="sibTrans">
      <dgm:prSet/>
      <dgm:spPr/>
      <dgm:t>
        <a:bodyPr/>
        <a:lstStyle/>
        <a:p>
          <a:endParaRPr lang="en-US"/>
        </a:p>
      </dgm:t>
    </dgm:pt>
    <dgm:pt modelId="{2E420E9E-40C1-4B19-BD6A-908E7E497DE1}">
      <dgm:prSet phldrT="[Text]" custT="1"/>
      <dgm:spPr>
        <a:solidFill>
          <a:srgbClr val="00B050"/>
        </a:solidFill>
      </dgm:spPr>
      <dgm:t>
        <a:bodyPr/>
        <a:lstStyle/>
        <a:p>
          <a:pPr algn="l"/>
          <a:r>
            <a:rPr lang="en-US" sz="1800" b="1" dirty="0" smtClean="0">
              <a:solidFill>
                <a:schemeClr val="bg1"/>
              </a:solidFill>
            </a:rPr>
            <a:t>Animal Vaccination</a:t>
          </a:r>
          <a:endParaRPr lang="en-US" sz="1800" b="1" dirty="0">
            <a:solidFill>
              <a:schemeClr val="bg1"/>
            </a:solidFill>
          </a:endParaRPr>
        </a:p>
      </dgm:t>
    </dgm:pt>
    <dgm:pt modelId="{10CD733E-9984-4414-B2BD-868041574BE9}" cxnId="{D011649C-F503-4CE9-94C7-E6C7EA1E4168}" type="parTrans">
      <dgm:prSet/>
      <dgm:spPr/>
      <dgm:t>
        <a:bodyPr/>
        <a:lstStyle/>
        <a:p>
          <a:endParaRPr lang="en-US"/>
        </a:p>
      </dgm:t>
    </dgm:pt>
    <dgm:pt modelId="{E15EE768-E4A5-4B8F-AA4A-27DBC8D448CE}" cxnId="{D011649C-F503-4CE9-94C7-E6C7EA1E4168}" type="sibTrans">
      <dgm:prSet/>
      <dgm:spPr/>
      <dgm:t>
        <a:bodyPr/>
        <a:lstStyle/>
        <a:p>
          <a:endParaRPr lang="en-US"/>
        </a:p>
      </dgm:t>
    </dgm:pt>
    <dgm:pt modelId="{08EFE0AA-BF3A-451C-8C0E-03A01A444586}" type="pres">
      <dgm:prSet presAssocID="{80D212C7-48B3-47C4-AE3D-AE576FEE7D31}" presName="Name0" presStyleCnt="0">
        <dgm:presLayoutVars>
          <dgm:chPref val="1"/>
          <dgm:dir/>
          <dgm:animOne val="branch"/>
          <dgm:animLvl val="lvl"/>
          <dgm:resizeHandles val="exact"/>
        </dgm:presLayoutVars>
      </dgm:prSet>
      <dgm:spPr/>
      <dgm:t>
        <a:bodyPr/>
        <a:lstStyle/>
        <a:p>
          <a:endParaRPr lang="en-US"/>
        </a:p>
      </dgm:t>
    </dgm:pt>
    <dgm:pt modelId="{95A6B87E-682F-4CC1-86AF-CF4D2781FBB7}" type="pres">
      <dgm:prSet presAssocID="{A47C78FE-AC85-4C8A-819F-119DE44663FE}" presName="root1" presStyleCnt="0"/>
      <dgm:spPr/>
    </dgm:pt>
    <dgm:pt modelId="{04E003F2-FCC4-4247-8076-B1D64BB0B3EF}" type="pres">
      <dgm:prSet presAssocID="{A47C78FE-AC85-4C8A-819F-119DE44663FE}" presName="LevelOneTextNode" presStyleLbl="node0" presStyleIdx="0" presStyleCnt="1" custScaleX="180557" custScaleY="274637" custLinFactX="-17922" custLinFactNeighborX="-100000" custLinFactNeighborY="605">
        <dgm:presLayoutVars>
          <dgm:chPref val="3"/>
        </dgm:presLayoutVars>
      </dgm:prSet>
      <dgm:spPr/>
      <dgm:t>
        <a:bodyPr/>
        <a:lstStyle/>
        <a:p>
          <a:endParaRPr lang="en-US"/>
        </a:p>
      </dgm:t>
    </dgm:pt>
    <dgm:pt modelId="{2513807D-BCEC-4FAF-8908-C1141135FD41}" type="pres">
      <dgm:prSet presAssocID="{A47C78FE-AC85-4C8A-819F-119DE44663FE}" presName="level2hierChild" presStyleCnt="0"/>
      <dgm:spPr/>
    </dgm:pt>
    <dgm:pt modelId="{94E1F0C2-3B83-4C38-B846-7D246F18EC25}" type="pres">
      <dgm:prSet presAssocID="{5AF411C7-8927-4E3A-862D-6EB5A3D1E560}" presName="conn2-1" presStyleLbl="parChTrans1D2" presStyleIdx="0" presStyleCnt="12"/>
      <dgm:spPr/>
      <dgm:t>
        <a:bodyPr/>
        <a:lstStyle/>
        <a:p>
          <a:endParaRPr lang="en-US"/>
        </a:p>
      </dgm:t>
    </dgm:pt>
    <dgm:pt modelId="{D6E00CB9-B8C5-46C6-8BC1-1529E014164F}" type="pres">
      <dgm:prSet presAssocID="{5AF411C7-8927-4E3A-862D-6EB5A3D1E560}" presName="connTx" presStyleLbl="parChTrans1D2" presStyleIdx="0" presStyleCnt="12"/>
      <dgm:spPr/>
      <dgm:t>
        <a:bodyPr/>
        <a:lstStyle/>
        <a:p>
          <a:endParaRPr lang="en-US"/>
        </a:p>
      </dgm:t>
    </dgm:pt>
    <dgm:pt modelId="{9CDEFAAB-1338-4201-80BD-931F3EF0454E}" type="pres">
      <dgm:prSet presAssocID="{7D3AB9B6-FB38-4B0D-994E-4AAD8118D168}" presName="root2" presStyleCnt="0"/>
      <dgm:spPr/>
    </dgm:pt>
    <dgm:pt modelId="{42F02399-5767-406A-9C6C-6CCD3FAF1D75}" type="pres">
      <dgm:prSet presAssocID="{7D3AB9B6-FB38-4B0D-994E-4AAD8118D168}" presName="LevelTwoTextNode" presStyleLbl="node2" presStyleIdx="0" presStyleCnt="12" custScaleX="535406" custScaleY="125094">
        <dgm:presLayoutVars>
          <dgm:chPref val="3"/>
        </dgm:presLayoutVars>
      </dgm:prSet>
      <dgm:spPr/>
      <dgm:t>
        <a:bodyPr/>
        <a:lstStyle/>
        <a:p>
          <a:endParaRPr lang="en-US"/>
        </a:p>
      </dgm:t>
    </dgm:pt>
    <dgm:pt modelId="{B4918DB0-846F-447B-9D30-E3C8BE2E5B7D}" type="pres">
      <dgm:prSet presAssocID="{7D3AB9B6-FB38-4B0D-994E-4AAD8118D168}" presName="level3hierChild" presStyleCnt="0"/>
      <dgm:spPr/>
    </dgm:pt>
    <dgm:pt modelId="{16734F03-CFFD-4C1D-8831-383BB422148A}" type="pres">
      <dgm:prSet presAssocID="{C28C1006-A3DC-4EC8-A3F1-DE3EA708958F}" presName="conn2-1" presStyleLbl="parChTrans1D2" presStyleIdx="1" presStyleCnt="12"/>
      <dgm:spPr/>
      <dgm:t>
        <a:bodyPr/>
        <a:lstStyle/>
        <a:p>
          <a:endParaRPr lang="en-US"/>
        </a:p>
      </dgm:t>
    </dgm:pt>
    <dgm:pt modelId="{D052EA61-1968-4438-8309-03BB2ADE332F}" type="pres">
      <dgm:prSet presAssocID="{C28C1006-A3DC-4EC8-A3F1-DE3EA708958F}" presName="connTx" presStyleLbl="parChTrans1D2" presStyleIdx="1" presStyleCnt="12"/>
      <dgm:spPr/>
      <dgm:t>
        <a:bodyPr/>
        <a:lstStyle/>
        <a:p>
          <a:endParaRPr lang="en-US"/>
        </a:p>
      </dgm:t>
    </dgm:pt>
    <dgm:pt modelId="{648D679D-1DED-4FF9-ADA2-8C1316F5696F}" type="pres">
      <dgm:prSet presAssocID="{CE1CC1F2-9400-44BE-A7CE-872873F8B706}" presName="root2" presStyleCnt="0"/>
      <dgm:spPr/>
    </dgm:pt>
    <dgm:pt modelId="{87CD2036-A16A-462B-9DF1-2CA7A851DADD}" type="pres">
      <dgm:prSet presAssocID="{CE1CC1F2-9400-44BE-A7CE-872873F8B706}" presName="LevelTwoTextNode" presStyleLbl="node2" presStyleIdx="1" presStyleCnt="12" custScaleX="535515" custScaleY="116395">
        <dgm:presLayoutVars>
          <dgm:chPref val="3"/>
        </dgm:presLayoutVars>
      </dgm:prSet>
      <dgm:spPr/>
      <dgm:t>
        <a:bodyPr/>
        <a:lstStyle/>
        <a:p>
          <a:endParaRPr lang="en-US"/>
        </a:p>
      </dgm:t>
    </dgm:pt>
    <dgm:pt modelId="{E6BF0758-4B42-469B-B380-E8D72DE11B06}" type="pres">
      <dgm:prSet presAssocID="{CE1CC1F2-9400-44BE-A7CE-872873F8B706}" presName="level3hierChild" presStyleCnt="0"/>
      <dgm:spPr/>
    </dgm:pt>
    <dgm:pt modelId="{776E622D-AAB7-43DD-A4D5-1D5290CA8868}" type="pres">
      <dgm:prSet presAssocID="{2E6CC375-D06E-4C0D-9088-8FFDC091C7A8}" presName="conn2-1" presStyleLbl="parChTrans1D2" presStyleIdx="2" presStyleCnt="12"/>
      <dgm:spPr/>
      <dgm:t>
        <a:bodyPr/>
        <a:lstStyle/>
        <a:p>
          <a:endParaRPr lang="en-US"/>
        </a:p>
      </dgm:t>
    </dgm:pt>
    <dgm:pt modelId="{391D39F7-36A6-437A-A711-C722E9CC5681}" type="pres">
      <dgm:prSet presAssocID="{2E6CC375-D06E-4C0D-9088-8FFDC091C7A8}" presName="connTx" presStyleLbl="parChTrans1D2" presStyleIdx="2" presStyleCnt="12"/>
      <dgm:spPr/>
      <dgm:t>
        <a:bodyPr/>
        <a:lstStyle/>
        <a:p>
          <a:endParaRPr lang="en-US"/>
        </a:p>
      </dgm:t>
    </dgm:pt>
    <dgm:pt modelId="{E41BA70C-1978-432F-ABBE-558C9FAFBB04}" type="pres">
      <dgm:prSet presAssocID="{A269E656-A3E5-4EA8-84CB-4607A84D96E0}" presName="root2" presStyleCnt="0"/>
      <dgm:spPr/>
    </dgm:pt>
    <dgm:pt modelId="{E253633D-74A0-458C-8825-5BA8A89EF4E3}" type="pres">
      <dgm:prSet presAssocID="{A269E656-A3E5-4EA8-84CB-4607A84D96E0}" presName="LevelTwoTextNode" presStyleLbl="node2" presStyleIdx="2" presStyleCnt="12" custScaleX="535406" custLinFactNeighborX="-2339" custLinFactNeighborY="-1725">
        <dgm:presLayoutVars>
          <dgm:chPref val="3"/>
        </dgm:presLayoutVars>
      </dgm:prSet>
      <dgm:spPr/>
      <dgm:t>
        <a:bodyPr/>
        <a:lstStyle/>
        <a:p>
          <a:endParaRPr lang="en-US"/>
        </a:p>
      </dgm:t>
    </dgm:pt>
    <dgm:pt modelId="{E0740C36-4C8A-4E90-A516-CBFC3B7A0111}" type="pres">
      <dgm:prSet presAssocID="{A269E656-A3E5-4EA8-84CB-4607A84D96E0}" presName="level3hierChild" presStyleCnt="0"/>
      <dgm:spPr/>
    </dgm:pt>
    <dgm:pt modelId="{8A6BF52A-63FE-4E27-A52C-1E6679C62AE7}" type="pres">
      <dgm:prSet presAssocID="{3E077E04-8850-4655-A471-D5BABEDF3491}" presName="conn2-1" presStyleLbl="parChTrans1D2" presStyleIdx="3" presStyleCnt="12"/>
      <dgm:spPr/>
      <dgm:t>
        <a:bodyPr/>
        <a:lstStyle/>
        <a:p>
          <a:endParaRPr lang="en-US"/>
        </a:p>
      </dgm:t>
    </dgm:pt>
    <dgm:pt modelId="{BE875EDC-BE1C-4689-A293-CFF5312171B5}" type="pres">
      <dgm:prSet presAssocID="{3E077E04-8850-4655-A471-D5BABEDF3491}" presName="connTx" presStyleLbl="parChTrans1D2" presStyleIdx="3" presStyleCnt="12"/>
      <dgm:spPr/>
      <dgm:t>
        <a:bodyPr/>
        <a:lstStyle/>
        <a:p>
          <a:endParaRPr lang="en-US"/>
        </a:p>
      </dgm:t>
    </dgm:pt>
    <dgm:pt modelId="{0739DFE6-7CAB-40F7-BFFF-64CAB3F57854}" type="pres">
      <dgm:prSet presAssocID="{2D1D18A1-82D2-40D1-AFEB-DA330EFD622A}" presName="root2" presStyleCnt="0"/>
      <dgm:spPr/>
    </dgm:pt>
    <dgm:pt modelId="{BAE249B8-4C1A-4455-B040-D31D49C8E78F}" type="pres">
      <dgm:prSet presAssocID="{2D1D18A1-82D2-40D1-AFEB-DA330EFD622A}" presName="LevelTwoTextNode" presStyleLbl="node2" presStyleIdx="3" presStyleCnt="12" custScaleX="535406">
        <dgm:presLayoutVars>
          <dgm:chPref val="3"/>
        </dgm:presLayoutVars>
      </dgm:prSet>
      <dgm:spPr/>
      <dgm:t>
        <a:bodyPr/>
        <a:lstStyle/>
        <a:p>
          <a:endParaRPr lang="en-US"/>
        </a:p>
      </dgm:t>
    </dgm:pt>
    <dgm:pt modelId="{A8FFFE85-1C21-4776-8744-2AFB3898ED7C}" type="pres">
      <dgm:prSet presAssocID="{2D1D18A1-82D2-40D1-AFEB-DA330EFD622A}" presName="level3hierChild" presStyleCnt="0"/>
      <dgm:spPr/>
    </dgm:pt>
    <dgm:pt modelId="{20F83949-294A-49EE-9B50-CFED6796F447}" type="pres">
      <dgm:prSet presAssocID="{31556F43-A97F-4AB1-A180-B3DDC818E514}" presName="conn2-1" presStyleLbl="parChTrans1D2" presStyleIdx="4" presStyleCnt="12"/>
      <dgm:spPr/>
      <dgm:t>
        <a:bodyPr/>
        <a:lstStyle/>
        <a:p>
          <a:endParaRPr lang="en-US"/>
        </a:p>
      </dgm:t>
    </dgm:pt>
    <dgm:pt modelId="{FF98745B-77FC-4D8E-A530-51E45CEC329D}" type="pres">
      <dgm:prSet presAssocID="{31556F43-A97F-4AB1-A180-B3DDC818E514}" presName="connTx" presStyleLbl="parChTrans1D2" presStyleIdx="4" presStyleCnt="12"/>
      <dgm:spPr/>
      <dgm:t>
        <a:bodyPr/>
        <a:lstStyle/>
        <a:p>
          <a:endParaRPr lang="en-US"/>
        </a:p>
      </dgm:t>
    </dgm:pt>
    <dgm:pt modelId="{18A34BD2-34BF-4D19-A43E-E8EE36A53554}" type="pres">
      <dgm:prSet presAssocID="{78F7AF1E-4F8E-49AB-8582-FD7F35602C50}" presName="root2" presStyleCnt="0"/>
      <dgm:spPr/>
    </dgm:pt>
    <dgm:pt modelId="{9F130CE3-1151-4332-AE56-D6F03BF7C473}" type="pres">
      <dgm:prSet presAssocID="{78F7AF1E-4F8E-49AB-8582-FD7F35602C50}" presName="LevelTwoTextNode" presStyleLbl="node2" presStyleIdx="4" presStyleCnt="12" custScaleX="535406">
        <dgm:presLayoutVars>
          <dgm:chPref val="3"/>
        </dgm:presLayoutVars>
      </dgm:prSet>
      <dgm:spPr/>
      <dgm:t>
        <a:bodyPr/>
        <a:lstStyle/>
        <a:p>
          <a:endParaRPr lang="en-US"/>
        </a:p>
      </dgm:t>
    </dgm:pt>
    <dgm:pt modelId="{FEAFC7BE-A377-4E2D-9C31-2D6CA3DF373C}" type="pres">
      <dgm:prSet presAssocID="{78F7AF1E-4F8E-49AB-8582-FD7F35602C50}" presName="level3hierChild" presStyleCnt="0"/>
      <dgm:spPr/>
    </dgm:pt>
    <dgm:pt modelId="{4E6DA43C-B5FA-4A6B-ADD9-2A0898C91C34}" type="pres">
      <dgm:prSet presAssocID="{08CC0DE2-ED8D-4379-982F-175412364ABD}" presName="conn2-1" presStyleLbl="parChTrans1D2" presStyleIdx="5" presStyleCnt="12"/>
      <dgm:spPr/>
      <dgm:t>
        <a:bodyPr/>
        <a:lstStyle/>
        <a:p>
          <a:endParaRPr lang="en-US"/>
        </a:p>
      </dgm:t>
    </dgm:pt>
    <dgm:pt modelId="{FC01382A-2D25-4C5A-92B2-6DF07994C645}" type="pres">
      <dgm:prSet presAssocID="{08CC0DE2-ED8D-4379-982F-175412364ABD}" presName="connTx" presStyleLbl="parChTrans1D2" presStyleIdx="5" presStyleCnt="12"/>
      <dgm:spPr/>
      <dgm:t>
        <a:bodyPr/>
        <a:lstStyle/>
        <a:p>
          <a:endParaRPr lang="en-US"/>
        </a:p>
      </dgm:t>
    </dgm:pt>
    <dgm:pt modelId="{7497A537-729F-44F7-B3BC-0591C1B0C9E4}" type="pres">
      <dgm:prSet presAssocID="{6E9B1B8E-B8AD-480A-8FD0-2953BAAB0BC5}" presName="root2" presStyleCnt="0"/>
      <dgm:spPr/>
    </dgm:pt>
    <dgm:pt modelId="{811EEF72-C7F2-44E9-B2E5-775B3DBA624C}" type="pres">
      <dgm:prSet presAssocID="{6E9B1B8E-B8AD-480A-8FD0-2953BAAB0BC5}" presName="LevelTwoTextNode" presStyleLbl="node2" presStyleIdx="5" presStyleCnt="12" custScaleX="535406">
        <dgm:presLayoutVars>
          <dgm:chPref val="3"/>
        </dgm:presLayoutVars>
      </dgm:prSet>
      <dgm:spPr/>
      <dgm:t>
        <a:bodyPr/>
        <a:lstStyle/>
        <a:p>
          <a:endParaRPr lang="en-US"/>
        </a:p>
      </dgm:t>
    </dgm:pt>
    <dgm:pt modelId="{875A9AC9-B7F2-4EFC-B33D-B4B0A7F444C0}" type="pres">
      <dgm:prSet presAssocID="{6E9B1B8E-B8AD-480A-8FD0-2953BAAB0BC5}" presName="level3hierChild" presStyleCnt="0"/>
      <dgm:spPr/>
    </dgm:pt>
    <dgm:pt modelId="{C7A79C1A-B9D3-49AE-AC46-C768B1123434}" type="pres">
      <dgm:prSet presAssocID="{9DAC648D-AB93-4FD9-9ABE-71C8026A9A21}" presName="conn2-1" presStyleLbl="parChTrans1D2" presStyleIdx="6" presStyleCnt="12"/>
      <dgm:spPr/>
      <dgm:t>
        <a:bodyPr/>
        <a:lstStyle/>
        <a:p>
          <a:endParaRPr lang="en-US"/>
        </a:p>
      </dgm:t>
    </dgm:pt>
    <dgm:pt modelId="{6A83ED7D-2217-49D9-8EE6-4CB543338D2A}" type="pres">
      <dgm:prSet presAssocID="{9DAC648D-AB93-4FD9-9ABE-71C8026A9A21}" presName="connTx" presStyleLbl="parChTrans1D2" presStyleIdx="6" presStyleCnt="12"/>
      <dgm:spPr/>
      <dgm:t>
        <a:bodyPr/>
        <a:lstStyle/>
        <a:p>
          <a:endParaRPr lang="en-US"/>
        </a:p>
      </dgm:t>
    </dgm:pt>
    <dgm:pt modelId="{96E797FF-CCBD-4E7F-9C4F-1124F4E55E71}" type="pres">
      <dgm:prSet presAssocID="{E5175BFA-992E-4F0E-BFCC-50B23168AD21}" presName="root2" presStyleCnt="0"/>
      <dgm:spPr/>
    </dgm:pt>
    <dgm:pt modelId="{CD4188DA-A030-43B0-AB34-2B08466C75E1}" type="pres">
      <dgm:prSet presAssocID="{E5175BFA-992E-4F0E-BFCC-50B23168AD21}" presName="LevelTwoTextNode" presStyleLbl="node2" presStyleIdx="6" presStyleCnt="12" custScaleX="535406">
        <dgm:presLayoutVars>
          <dgm:chPref val="3"/>
        </dgm:presLayoutVars>
      </dgm:prSet>
      <dgm:spPr/>
      <dgm:t>
        <a:bodyPr/>
        <a:lstStyle/>
        <a:p>
          <a:endParaRPr lang="en-US"/>
        </a:p>
      </dgm:t>
    </dgm:pt>
    <dgm:pt modelId="{01EE5A45-098A-44BB-952F-3DDB0280E904}" type="pres">
      <dgm:prSet presAssocID="{E5175BFA-992E-4F0E-BFCC-50B23168AD21}" presName="level3hierChild" presStyleCnt="0"/>
      <dgm:spPr/>
    </dgm:pt>
    <dgm:pt modelId="{1754715D-228A-4CCB-B528-86B7A6DEFD0E}" type="pres">
      <dgm:prSet presAssocID="{1F100D8B-4C5E-4287-B2FA-D413F3555DB3}" presName="conn2-1" presStyleLbl="parChTrans1D2" presStyleIdx="7" presStyleCnt="12"/>
      <dgm:spPr/>
      <dgm:t>
        <a:bodyPr/>
        <a:lstStyle/>
        <a:p>
          <a:endParaRPr lang="en-US"/>
        </a:p>
      </dgm:t>
    </dgm:pt>
    <dgm:pt modelId="{1512A223-27F2-42F2-9B37-F6BFB742BA14}" type="pres">
      <dgm:prSet presAssocID="{1F100D8B-4C5E-4287-B2FA-D413F3555DB3}" presName="connTx" presStyleLbl="parChTrans1D2" presStyleIdx="7" presStyleCnt="12"/>
      <dgm:spPr/>
      <dgm:t>
        <a:bodyPr/>
        <a:lstStyle/>
        <a:p>
          <a:endParaRPr lang="en-US"/>
        </a:p>
      </dgm:t>
    </dgm:pt>
    <dgm:pt modelId="{DE8CDE1A-3645-421A-BF83-15E57773338C}" type="pres">
      <dgm:prSet presAssocID="{8942AD12-4963-4F20-8F34-621054E1ED82}" presName="root2" presStyleCnt="0"/>
      <dgm:spPr/>
    </dgm:pt>
    <dgm:pt modelId="{42F5078D-E6F8-4BE9-8176-FD813BFC36C4}" type="pres">
      <dgm:prSet presAssocID="{8942AD12-4963-4F20-8F34-621054E1ED82}" presName="LevelTwoTextNode" presStyleLbl="node2" presStyleIdx="7" presStyleCnt="12" custScaleX="535406">
        <dgm:presLayoutVars>
          <dgm:chPref val="3"/>
        </dgm:presLayoutVars>
      </dgm:prSet>
      <dgm:spPr/>
      <dgm:t>
        <a:bodyPr/>
        <a:lstStyle/>
        <a:p>
          <a:endParaRPr lang="en-US"/>
        </a:p>
      </dgm:t>
    </dgm:pt>
    <dgm:pt modelId="{5582C377-876D-4D97-A1D7-CED4EE6698F8}" type="pres">
      <dgm:prSet presAssocID="{8942AD12-4963-4F20-8F34-621054E1ED82}" presName="level3hierChild" presStyleCnt="0"/>
      <dgm:spPr/>
    </dgm:pt>
    <dgm:pt modelId="{4FD77A1F-473F-4B2B-B277-294B9291965E}" type="pres">
      <dgm:prSet presAssocID="{E48712BA-9574-4931-A005-C487BD28396B}" presName="conn2-1" presStyleLbl="parChTrans1D2" presStyleIdx="8" presStyleCnt="12"/>
      <dgm:spPr/>
      <dgm:t>
        <a:bodyPr/>
        <a:lstStyle/>
        <a:p>
          <a:endParaRPr lang="en-US"/>
        </a:p>
      </dgm:t>
    </dgm:pt>
    <dgm:pt modelId="{38B196C1-2E37-4A61-8BE1-E8E7DD649844}" type="pres">
      <dgm:prSet presAssocID="{E48712BA-9574-4931-A005-C487BD28396B}" presName="connTx" presStyleLbl="parChTrans1D2" presStyleIdx="8" presStyleCnt="12"/>
      <dgm:spPr/>
      <dgm:t>
        <a:bodyPr/>
        <a:lstStyle/>
        <a:p>
          <a:endParaRPr lang="en-US"/>
        </a:p>
      </dgm:t>
    </dgm:pt>
    <dgm:pt modelId="{57A276CA-2AE9-4C4A-95DD-CDAB06312A2F}" type="pres">
      <dgm:prSet presAssocID="{FEA27E40-5049-4A08-9A5F-FD4000CD0DAC}" presName="root2" presStyleCnt="0"/>
      <dgm:spPr/>
    </dgm:pt>
    <dgm:pt modelId="{2C6489C3-666A-4300-B7BA-E374AAC214DA}" type="pres">
      <dgm:prSet presAssocID="{FEA27E40-5049-4A08-9A5F-FD4000CD0DAC}" presName="LevelTwoTextNode" presStyleLbl="node2" presStyleIdx="8" presStyleCnt="12" custScaleX="535406" custScaleY="144302">
        <dgm:presLayoutVars>
          <dgm:chPref val="3"/>
        </dgm:presLayoutVars>
      </dgm:prSet>
      <dgm:spPr/>
      <dgm:t>
        <a:bodyPr/>
        <a:lstStyle/>
        <a:p>
          <a:endParaRPr lang="en-US"/>
        </a:p>
      </dgm:t>
    </dgm:pt>
    <dgm:pt modelId="{B5126FB5-0E83-45D8-9615-3B224AE09434}" type="pres">
      <dgm:prSet presAssocID="{FEA27E40-5049-4A08-9A5F-FD4000CD0DAC}" presName="level3hierChild" presStyleCnt="0"/>
      <dgm:spPr/>
    </dgm:pt>
    <dgm:pt modelId="{E5329D11-C2B8-4E55-BC48-4BA21C1A25DF}" type="pres">
      <dgm:prSet presAssocID="{8ACF226F-B1C7-4E31-9CEB-0AF76FF99665}" presName="conn2-1" presStyleLbl="parChTrans1D2" presStyleIdx="9" presStyleCnt="12"/>
      <dgm:spPr/>
      <dgm:t>
        <a:bodyPr/>
        <a:lstStyle/>
        <a:p>
          <a:endParaRPr lang="en-US"/>
        </a:p>
      </dgm:t>
    </dgm:pt>
    <dgm:pt modelId="{05CDC582-4C19-4D0A-9C38-8AFB9E910AEE}" type="pres">
      <dgm:prSet presAssocID="{8ACF226F-B1C7-4E31-9CEB-0AF76FF99665}" presName="connTx" presStyleLbl="parChTrans1D2" presStyleIdx="9" presStyleCnt="12"/>
      <dgm:spPr/>
      <dgm:t>
        <a:bodyPr/>
        <a:lstStyle/>
        <a:p>
          <a:endParaRPr lang="en-US"/>
        </a:p>
      </dgm:t>
    </dgm:pt>
    <dgm:pt modelId="{1A4806C6-AC03-42FF-AFAF-57B5432833E8}" type="pres">
      <dgm:prSet presAssocID="{11F9A038-CC03-4BA5-8390-873230071992}" presName="root2" presStyleCnt="0"/>
      <dgm:spPr/>
    </dgm:pt>
    <dgm:pt modelId="{49834C1C-B83D-4352-8F0A-8B821BB7D06A}" type="pres">
      <dgm:prSet presAssocID="{11F9A038-CC03-4BA5-8390-873230071992}" presName="LevelTwoTextNode" presStyleLbl="node2" presStyleIdx="9" presStyleCnt="12" custScaleX="535406" custScaleY="166616">
        <dgm:presLayoutVars>
          <dgm:chPref val="3"/>
        </dgm:presLayoutVars>
      </dgm:prSet>
      <dgm:spPr/>
      <dgm:t>
        <a:bodyPr/>
        <a:lstStyle/>
        <a:p>
          <a:endParaRPr lang="en-US"/>
        </a:p>
      </dgm:t>
    </dgm:pt>
    <dgm:pt modelId="{A105270F-DAEC-4406-9F2F-B25D3449D54C}" type="pres">
      <dgm:prSet presAssocID="{11F9A038-CC03-4BA5-8390-873230071992}" presName="level3hierChild" presStyleCnt="0"/>
      <dgm:spPr/>
    </dgm:pt>
    <dgm:pt modelId="{4C1988B2-BAF8-40FC-A26E-E9CC5F91D98B}" type="pres">
      <dgm:prSet presAssocID="{7987CFD9-A401-48FE-8AED-CF9B6EB6C324}" presName="conn2-1" presStyleLbl="parChTrans1D2" presStyleIdx="10" presStyleCnt="12"/>
      <dgm:spPr/>
      <dgm:t>
        <a:bodyPr/>
        <a:lstStyle/>
        <a:p>
          <a:endParaRPr lang="en-US"/>
        </a:p>
      </dgm:t>
    </dgm:pt>
    <dgm:pt modelId="{1CA66238-D066-40AA-A35D-7750CE420934}" type="pres">
      <dgm:prSet presAssocID="{7987CFD9-A401-48FE-8AED-CF9B6EB6C324}" presName="connTx" presStyleLbl="parChTrans1D2" presStyleIdx="10" presStyleCnt="12"/>
      <dgm:spPr/>
      <dgm:t>
        <a:bodyPr/>
        <a:lstStyle/>
        <a:p>
          <a:endParaRPr lang="en-US"/>
        </a:p>
      </dgm:t>
    </dgm:pt>
    <dgm:pt modelId="{F0FDB4CC-DB65-4A1B-873B-83573506623B}" type="pres">
      <dgm:prSet presAssocID="{D5DBDAD4-07D6-4A9A-9589-AF4A5D7616F8}" presName="root2" presStyleCnt="0"/>
      <dgm:spPr/>
    </dgm:pt>
    <dgm:pt modelId="{D6CD2C49-14A0-4480-9FA1-253FE959A2D7}" type="pres">
      <dgm:prSet presAssocID="{D5DBDAD4-07D6-4A9A-9589-AF4A5D7616F8}" presName="LevelTwoTextNode" presStyleLbl="node2" presStyleIdx="10" presStyleCnt="12" custScaleX="535406">
        <dgm:presLayoutVars>
          <dgm:chPref val="3"/>
        </dgm:presLayoutVars>
      </dgm:prSet>
      <dgm:spPr/>
      <dgm:t>
        <a:bodyPr/>
        <a:lstStyle/>
        <a:p>
          <a:endParaRPr lang="en-US"/>
        </a:p>
      </dgm:t>
    </dgm:pt>
    <dgm:pt modelId="{A6A53D52-8AE2-4CC3-84F0-35564912A46C}" type="pres">
      <dgm:prSet presAssocID="{D5DBDAD4-07D6-4A9A-9589-AF4A5D7616F8}" presName="level3hierChild" presStyleCnt="0"/>
      <dgm:spPr/>
    </dgm:pt>
    <dgm:pt modelId="{1F4917E9-4F81-4505-A22D-0717443D2F79}" type="pres">
      <dgm:prSet presAssocID="{10CD733E-9984-4414-B2BD-868041574BE9}" presName="conn2-1" presStyleLbl="parChTrans1D2" presStyleIdx="11" presStyleCnt="12"/>
      <dgm:spPr/>
      <dgm:t>
        <a:bodyPr/>
        <a:lstStyle/>
        <a:p>
          <a:endParaRPr lang="en-US"/>
        </a:p>
      </dgm:t>
    </dgm:pt>
    <dgm:pt modelId="{3C8FCCD5-8DC0-45A5-9135-79AB657867DA}" type="pres">
      <dgm:prSet presAssocID="{10CD733E-9984-4414-B2BD-868041574BE9}" presName="connTx" presStyleLbl="parChTrans1D2" presStyleIdx="11" presStyleCnt="12"/>
      <dgm:spPr/>
      <dgm:t>
        <a:bodyPr/>
        <a:lstStyle/>
        <a:p>
          <a:endParaRPr lang="en-US"/>
        </a:p>
      </dgm:t>
    </dgm:pt>
    <dgm:pt modelId="{0CD80600-2110-4E23-9CDB-15BD4B1F611A}" type="pres">
      <dgm:prSet presAssocID="{2E420E9E-40C1-4B19-BD6A-908E7E497DE1}" presName="root2" presStyleCnt="0"/>
      <dgm:spPr/>
    </dgm:pt>
    <dgm:pt modelId="{B4580D68-4551-45A6-BB5A-3A9B364AFE3C}" type="pres">
      <dgm:prSet presAssocID="{2E420E9E-40C1-4B19-BD6A-908E7E497DE1}" presName="LevelTwoTextNode" presStyleLbl="node2" presStyleIdx="11" presStyleCnt="12" custScaleX="535406">
        <dgm:presLayoutVars>
          <dgm:chPref val="3"/>
        </dgm:presLayoutVars>
      </dgm:prSet>
      <dgm:spPr/>
      <dgm:t>
        <a:bodyPr/>
        <a:lstStyle/>
        <a:p>
          <a:endParaRPr lang="en-US"/>
        </a:p>
      </dgm:t>
    </dgm:pt>
    <dgm:pt modelId="{DBA7D1EF-36BC-4505-B4B2-9100D4DBC0FF}" type="pres">
      <dgm:prSet presAssocID="{2E420E9E-40C1-4B19-BD6A-908E7E497DE1}" presName="level3hierChild" presStyleCnt="0"/>
      <dgm:spPr/>
    </dgm:pt>
  </dgm:ptLst>
  <dgm:cxnLst>
    <dgm:cxn modelId="{A3F05DE4-C6F7-4670-A6FB-27D3BF922022}" srcId="{A47C78FE-AC85-4C8A-819F-119DE44663FE}" destId="{7D3AB9B6-FB38-4B0D-994E-4AAD8118D168}" srcOrd="0" destOrd="0" parTransId="{5AF411C7-8927-4E3A-862D-6EB5A3D1E560}" sibTransId="{9E04B8AB-EEDE-41FE-99AD-9DB43E0C1419}"/>
    <dgm:cxn modelId="{F4752E1C-A5C2-4E88-83BF-C73A57B49274}" srcId="{A47C78FE-AC85-4C8A-819F-119DE44663FE}" destId="{D5DBDAD4-07D6-4A9A-9589-AF4A5D7616F8}" srcOrd="10" destOrd="0" parTransId="{7987CFD9-A401-48FE-8AED-CF9B6EB6C324}" sibTransId="{92AA40D0-427C-4741-BC9E-511B785466A0}"/>
    <dgm:cxn modelId="{D011649C-F503-4CE9-94C7-E6C7EA1E4168}" srcId="{A47C78FE-AC85-4C8A-819F-119DE44663FE}" destId="{2E420E9E-40C1-4B19-BD6A-908E7E497DE1}" srcOrd="11" destOrd="0" parTransId="{10CD733E-9984-4414-B2BD-868041574BE9}" sibTransId="{E15EE768-E4A5-4B8F-AA4A-27DBC8D448CE}"/>
    <dgm:cxn modelId="{3A353619-0A83-4D47-A370-8C21E9FDC44E}" type="presOf" srcId="{6E9B1B8E-B8AD-480A-8FD0-2953BAAB0BC5}" destId="{811EEF72-C7F2-44E9-B2E5-775B3DBA624C}" srcOrd="0" destOrd="0" presId="urn:microsoft.com/office/officeart/2008/layout/HorizontalMultiLevelHierarchy"/>
    <dgm:cxn modelId="{2D489E66-B282-4626-B162-684CE922ACB3}" type="presOf" srcId="{11F9A038-CC03-4BA5-8390-873230071992}" destId="{49834C1C-B83D-4352-8F0A-8B821BB7D06A}" srcOrd="0" destOrd="0" presId="urn:microsoft.com/office/officeart/2008/layout/HorizontalMultiLevelHierarchy"/>
    <dgm:cxn modelId="{27CB7BF6-050C-497D-8232-EEDC99495F24}" type="presOf" srcId="{A47C78FE-AC85-4C8A-819F-119DE44663FE}" destId="{04E003F2-FCC4-4247-8076-B1D64BB0B3EF}" srcOrd="0" destOrd="0" presId="urn:microsoft.com/office/officeart/2008/layout/HorizontalMultiLevelHierarchy"/>
    <dgm:cxn modelId="{BF924AA2-A312-41DA-A9FB-AB768C28D249}" type="presOf" srcId="{8942AD12-4963-4F20-8F34-621054E1ED82}" destId="{42F5078D-E6F8-4BE9-8176-FD813BFC36C4}" srcOrd="0" destOrd="0" presId="urn:microsoft.com/office/officeart/2008/layout/HorizontalMultiLevelHierarchy"/>
    <dgm:cxn modelId="{2D0CF6C3-9FDF-4180-B2D4-9FF567A7A112}" type="presOf" srcId="{C28C1006-A3DC-4EC8-A3F1-DE3EA708958F}" destId="{16734F03-CFFD-4C1D-8831-383BB422148A}" srcOrd="0" destOrd="0" presId="urn:microsoft.com/office/officeart/2008/layout/HorizontalMultiLevelHierarchy"/>
    <dgm:cxn modelId="{07FA0F7A-DE17-4177-932E-238538D51AD0}" type="presOf" srcId="{31556F43-A97F-4AB1-A180-B3DDC818E514}" destId="{20F83949-294A-49EE-9B50-CFED6796F447}" srcOrd="0" destOrd="0" presId="urn:microsoft.com/office/officeart/2008/layout/HorizontalMultiLevelHierarchy"/>
    <dgm:cxn modelId="{CA540C88-45C7-4581-957B-8BC43B2F64A0}" srcId="{A47C78FE-AC85-4C8A-819F-119DE44663FE}" destId="{78F7AF1E-4F8E-49AB-8582-FD7F35602C50}" srcOrd="4" destOrd="0" parTransId="{31556F43-A97F-4AB1-A180-B3DDC818E514}" sibTransId="{D1A5ABD9-AE25-44E9-BE33-214893A8B21E}"/>
    <dgm:cxn modelId="{F113A774-FE26-4BAE-83E7-ED0ACC54D735}" type="presOf" srcId="{80D212C7-48B3-47C4-AE3D-AE576FEE7D31}" destId="{08EFE0AA-BF3A-451C-8C0E-03A01A444586}" srcOrd="0" destOrd="0" presId="urn:microsoft.com/office/officeart/2008/layout/HorizontalMultiLevelHierarchy"/>
    <dgm:cxn modelId="{932279C4-2A3D-4E02-BA74-A5350662E076}" type="presOf" srcId="{D5DBDAD4-07D6-4A9A-9589-AF4A5D7616F8}" destId="{D6CD2C49-14A0-4480-9FA1-253FE959A2D7}" srcOrd="0" destOrd="0" presId="urn:microsoft.com/office/officeart/2008/layout/HorizontalMultiLevelHierarchy"/>
    <dgm:cxn modelId="{3B60BC2C-89EA-4ED4-A9F3-E6FBEF3DC42F}" type="presOf" srcId="{5AF411C7-8927-4E3A-862D-6EB5A3D1E560}" destId="{D6E00CB9-B8C5-46C6-8BC1-1529E014164F}" srcOrd="1" destOrd="0" presId="urn:microsoft.com/office/officeart/2008/layout/HorizontalMultiLevelHierarchy"/>
    <dgm:cxn modelId="{C22C26E9-0F9C-4CA1-9949-B6FB912CC860}" type="presOf" srcId="{E48712BA-9574-4931-A005-C487BD28396B}" destId="{4FD77A1F-473F-4B2B-B277-294B9291965E}" srcOrd="0" destOrd="0" presId="urn:microsoft.com/office/officeart/2008/layout/HorizontalMultiLevelHierarchy"/>
    <dgm:cxn modelId="{80A8C0F6-92C0-4672-880E-485E9262A70B}" srcId="{A47C78FE-AC85-4C8A-819F-119DE44663FE}" destId="{FEA27E40-5049-4A08-9A5F-FD4000CD0DAC}" srcOrd="8" destOrd="0" parTransId="{E48712BA-9574-4931-A005-C487BD28396B}" sibTransId="{5F9F4EA4-E223-4CAC-9808-9FF7BA3C14D5}"/>
    <dgm:cxn modelId="{E09678DE-3165-4DF8-954A-091DAB34F5AC}" type="presOf" srcId="{08CC0DE2-ED8D-4379-982F-175412364ABD}" destId="{4E6DA43C-B5FA-4A6B-ADD9-2A0898C91C34}" srcOrd="0" destOrd="0" presId="urn:microsoft.com/office/officeart/2008/layout/HorizontalMultiLevelHierarchy"/>
    <dgm:cxn modelId="{DB0BFE12-156F-4E5E-B613-7BEC3AD97B55}" type="presOf" srcId="{E5175BFA-992E-4F0E-BFCC-50B23168AD21}" destId="{CD4188DA-A030-43B0-AB34-2B08466C75E1}" srcOrd="0" destOrd="0" presId="urn:microsoft.com/office/officeart/2008/layout/HorizontalMultiLevelHierarchy"/>
    <dgm:cxn modelId="{3FBC8328-CB4F-4A67-A830-8DBCD11CB8AB}" type="presOf" srcId="{A269E656-A3E5-4EA8-84CB-4607A84D96E0}" destId="{E253633D-74A0-458C-8825-5BA8A89EF4E3}" srcOrd="0" destOrd="0" presId="urn:microsoft.com/office/officeart/2008/layout/HorizontalMultiLevelHierarchy"/>
    <dgm:cxn modelId="{E16BFC88-1549-44CB-83DF-AEF8D35BDD98}" srcId="{A47C78FE-AC85-4C8A-819F-119DE44663FE}" destId="{E5175BFA-992E-4F0E-BFCC-50B23168AD21}" srcOrd="6" destOrd="0" parTransId="{9DAC648D-AB93-4FD9-9ABE-71C8026A9A21}" sibTransId="{30D3E12F-3F79-4C1A-8013-1D793A72E5B8}"/>
    <dgm:cxn modelId="{CC4692C8-3936-42CC-A71E-45B38AD463EE}" srcId="{A47C78FE-AC85-4C8A-819F-119DE44663FE}" destId="{2D1D18A1-82D2-40D1-AFEB-DA330EFD622A}" srcOrd="3" destOrd="0" parTransId="{3E077E04-8850-4655-A471-D5BABEDF3491}" sibTransId="{28585650-1266-457F-93E7-29DFA66DCABE}"/>
    <dgm:cxn modelId="{597D0FF7-F1E7-47E2-AEFD-73CADB0E00E8}" type="presOf" srcId="{7D3AB9B6-FB38-4B0D-994E-4AAD8118D168}" destId="{42F02399-5767-406A-9C6C-6CCD3FAF1D75}" srcOrd="0" destOrd="0" presId="urn:microsoft.com/office/officeart/2008/layout/HorizontalMultiLevelHierarchy"/>
    <dgm:cxn modelId="{493849E0-323A-49F8-B58C-FF3FE58F02D5}" type="presOf" srcId="{3E077E04-8850-4655-A471-D5BABEDF3491}" destId="{8A6BF52A-63FE-4E27-A52C-1E6679C62AE7}" srcOrd="0" destOrd="0" presId="urn:microsoft.com/office/officeart/2008/layout/HorizontalMultiLevelHierarchy"/>
    <dgm:cxn modelId="{0615D902-F689-42A7-8EEC-4FB6AB90C4B8}" type="presOf" srcId="{2E6CC375-D06E-4C0D-9088-8FFDC091C7A8}" destId="{391D39F7-36A6-437A-A711-C722E9CC5681}" srcOrd="1" destOrd="0" presId="urn:microsoft.com/office/officeart/2008/layout/HorizontalMultiLevelHierarchy"/>
    <dgm:cxn modelId="{D911C5E9-005C-44F5-9954-58E45B41B829}" type="presOf" srcId="{8ACF226F-B1C7-4E31-9CEB-0AF76FF99665}" destId="{E5329D11-C2B8-4E55-BC48-4BA21C1A25DF}" srcOrd="0" destOrd="0" presId="urn:microsoft.com/office/officeart/2008/layout/HorizontalMultiLevelHierarchy"/>
    <dgm:cxn modelId="{B4795F59-C485-4B86-91C3-43C7C895837C}" type="presOf" srcId="{9DAC648D-AB93-4FD9-9ABE-71C8026A9A21}" destId="{6A83ED7D-2217-49D9-8EE6-4CB543338D2A}" srcOrd="1" destOrd="0" presId="urn:microsoft.com/office/officeart/2008/layout/HorizontalMultiLevelHierarchy"/>
    <dgm:cxn modelId="{5B828E57-5377-4A61-B182-686A885B5ADD}" type="presOf" srcId="{08CC0DE2-ED8D-4379-982F-175412364ABD}" destId="{FC01382A-2D25-4C5A-92B2-6DF07994C645}" srcOrd="1" destOrd="0" presId="urn:microsoft.com/office/officeart/2008/layout/HorizontalMultiLevelHierarchy"/>
    <dgm:cxn modelId="{78F90758-34E4-4EE8-B353-0C518F9B73FD}" type="presOf" srcId="{2D1D18A1-82D2-40D1-AFEB-DA330EFD622A}" destId="{BAE249B8-4C1A-4455-B040-D31D49C8E78F}" srcOrd="0" destOrd="0" presId="urn:microsoft.com/office/officeart/2008/layout/HorizontalMultiLevelHierarchy"/>
    <dgm:cxn modelId="{793B2D2D-40D9-495A-9034-292E0D8BA065}" type="presOf" srcId="{FEA27E40-5049-4A08-9A5F-FD4000CD0DAC}" destId="{2C6489C3-666A-4300-B7BA-E374AAC214DA}" srcOrd="0" destOrd="0" presId="urn:microsoft.com/office/officeart/2008/layout/HorizontalMultiLevelHierarchy"/>
    <dgm:cxn modelId="{937FF6DF-78AD-42FE-8402-9DF9464C02C1}" type="presOf" srcId="{8ACF226F-B1C7-4E31-9CEB-0AF76FF99665}" destId="{05CDC582-4C19-4D0A-9C38-8AFB9E910AEE}" srcOrd="1" destOrd="0" presId="urn:microsoft.com/office/officeart/2008/layout/HorizontalMultiLevelHierarchy"/>
    <dgm:cxn modelId="{D6733C79-BBDA-4F38-BE56-13E98750E568}" type="presOf" srcId="{2E420E9E-40C1-4B19-BD6A-908E7E497DE1}" destId="{B4580D68-4551-45A6-BB5A-3A9B364AFE3C}" srcOrd="0" destOrd="0" presId="urn:microsoft.com/office/officeart/2008/layout/HorizontalMultiLevelHierarchy"/>
    <dgm:cxn modelId="{CD1B481A-8BC5-47CD-A8E4-02DA865ADE66}" type="presOf" srcId="{5AF411C7-8927-4E3A-862D-6EB5A3D1E560}" destId="{94E1F0C2-3B83-4C38-B846-7D246F18EC25}" srcOrd="0" destOrd="0" presId="urn:microsoft.com/office/officeart/2008/layout/HorizontalMultiLevelHierarchy"/>
    <dgm:cxn modelId="{9C9F274F-F05E-44A0-8EC9-3168811530EC}" type="presOf" srcId="{31556F43-A97F-4AB1-A180-B3DDC818E514}" destId="{FF98745B-77FC-4D8E-A530-51E45CEC329D}" srcOrd="1" destOrd="0" presId="urn:microsoft.com/office/officeart/2008/layout/HorizontalMultiLevelHierarchy"/>
    <dgm:cxn modelId="{788956B9-901D-4B21-8ED9-8834D25390AB}" type="presOf" srcId="{10CD733E-9984-4414-B2BD-868041574BE9}" destId="{3C8FCCD5-8DC0-45A5-9135-79AB657867DA}" srcOrd="1" destOrd="0" presId="urn:microsoft.com/office/officeart/2008/layout/HorizontalMultiLevelHierarchy"/>
    <dgm:cxn modelId="{5C76B080-6A94-4334-B7E3-F5FD9CF74206}" type="presOf" srcId="{10CD733E-9984-4414-B2BD-868041574BE9}" destId="{1F4917E9-4F81-4505-A22D-0717443D2F79}" srcOrd="0" destOrd="0" presId="urn:microsoft.com/office/officeart/2008/layout/HorizontalMultiLevelHierarchy"/>
    <dgm:cxn modelId="{A5FD0CEE-516C-4F2D-BF8F-05747BDED4B6}" srcId="{80D212C7-48B3-47C4-AE3D-AE576FEE7D31}" destId="{A47C78FE-AC85-4C8A-819F-119DE44663FE}" srcOrd="0" destOrd="0" parTransId="{2ED926C2-9A1C-4381-8C40-863AA3A999F0}" sibTransId="{B0496974-A572-47AC-BC3E-8CAEE3F2D0B0}"/>
    <dgm:cxn modelId="{746EACCD-8C67-46F2-B892-C036FB9108D8}" type="presOf" srcId="{9DAC648D-AB93-4FD9-9ABE-71C8026A9A21}" destId="{C7A79C1A-B9D3-49AE-AC46-C768B1123434}" srcOrd="0" destOrd="0" presId="urn:microsoft.com/office/officeart/2008/layout/HorizontalMultiLevelHierarchy"/>
    <dgm:cxn modelId="{686F13E5-E8DD-4DDB-8C19-60F8008B4BE4}" type="presOf" srcId="{7987CFD9-A401-48FE-8AED-CF9B6EB6C324}" destId="{1CA66238-D066-40AA-A35D-7750CE420934}" srcOrd="1" destOrd="0" presId="urn:microsoft.com/office/officeart/2008/layout/HorizontalMultiLevelHierarchy"/>
    <dgm:cxn modelId="{AFAC702E-618A-41AD-AE98-07DD4E6CED09}" srcId="{A47C78FE-AC85-4C8A-819F-119DE44663FE}" destId="{11F9A038-CC03-4BA5-8390-873230071992}" srcOrd="9" destOrd="0" parTransId="{8ACF226F-B1C7-4E31-9CEB-0AF76FF99665}" sibTransId="{6C5F0C04-20AF-4894-BAF2-216039FFF79E}"/>
    <dgm:cxn modelId="{E63A77E0-76B0-41BC-B3FD-71B0010DE366}" type="presOf" srcId="{CE1CC1F2-9400-44BE-A7CE-872873F8B706}" destId="{87CD2036-A16A-462B-9DF1-2CA7A851DADD}" srcOrd="0" destOrd="0" presId="urn:microsoft.com/office/officeart/2008/layout/HorizontalMultiLevelHierarchy"/>
    <dgm:cxn modelId="{2EE75EDF-56CD-45F5-8DF1-111A123A2BEC}" srcId="{A47C78FE-AC85-4C8A-819F-119DE44663FE}" destId="{6E9B1B8E-B8AD-480A-8FD0-2953BAAB0BC5}" srcOrd="5" destOrd="0" parTransId="{08CC0DE2-ED8D-4379-982F-175412364ABD}" sibTransId="{43F7449E-F4C0-48FB-9C32-405DB36D398A}"/>
    <dgm:cxn modelId="{22E46662-BF95-4571-8A4A-7F7C36FF998B}" srcId="{A47C78FE-AC85-4C8A-819F-119DE44663FE}" destId="{8942AD12-4963-4F20-8F34-621054E1ED82}" srcOrd="7" destOrd="0" parTransId="{1F100D8B-4C5E-4287-B2FA-D413F3555DB3}" sibTransId="{B0284F45-2A41-4544-9A2A-4FF59C88F1C5}"/>
    <dgm:cxn modelId="{56108BD6-8F8E-4E99-82E6-09EE40B82918}" type="presOf" srcId="{1F100D8B-4C5E-4287-B2FA-D413F3555DB3}" destId="{1512A223-27F2-42F2-9B37-F6BFB742BA14}" srcOrd="1" destOrd="0" presId="urn:microsoft.com/office/officeart/2008/layout/HorizontalMultiLevelHierarchy"/>
    <dgm:cxn modelId="{1194B5D7-E2E6-4E5F-A0A5-7A32E457013E}" type="presOf" srcId="{78F7AF1E-4F8E-49AB-8582-FD7F35602C50}" destId="{9F130CE3-1151-4332-AE56-D6F03BF7C473}" srcOrd="0" destOrd="0" presId="urn:microsoft.com/office/officeart/2008/layout/HorizontalMultiLevelHierarchy"/>
    <dgm:cxn modelId="{D0046B18-50A1-4978-9CBD-2C82BE79725F}" type="presOf" srcId="{E48712BA-9574-4931-A005-C487BD28396B}" destId="{38B196C1-2E37-4A61-8BE1-E8E7DD649844}" srcOrd="1" destOrd="0" presId="urn:microsoft.com/office/officeart/2008/layout/HorizontalMultiLevelHierarchy"/>
    <dgm:cxn modelId="{77720961-9CFC-4B84-ABDF-AC9CF0AC532E}" type="presOf" srcId="{C28C1006-A3DC-4EC8-A3F1-DE3EA708958F}" destId="{D052EA61-1968-4438-8309-03BB2ADE332F}" srcOrd="1" destOrd="0" presId="urn:microsoft.com/office/officeart/2008/layout/HorizontalMultiLevelHierarchy"/>
    <dgm:cxn modelId="{C99C5BA0-A499-4375-905F-910171F771CA}" type="presOf" srcId="{2E6CC375-D06E-4C0D-9088-8FFDC091C7A8}" destId="{776E622D-AAB7-43DD-A4D5-1D5290CA8868}" srcOrd="0" destOrd="0" presId="urn:microsoft.com/office/officeart/2008/layout/HorizontalMultiLevelHierarchy"/>
    <dgm:cxn modelId="{0A7CB25F-0A5F-4834-9308-BF98FC6343DA}" srcId="{A47C78FE-AC85-4C8A-819F-119DE44663FE}" destId="{A269E656-A3E5-4EA8-84CB-4607A84D96E0}" srcOrd="2" destOrd="0" parTransId="{2E6CC375-D06E-4C0D-9088-8FFDC091C7A8}" sibTransId="{AC792CE4-8604-4863-B9C2-9A3D495B4E9E}"/>
    <dgm:cxn modelId="{04BD9239-0974-48BD-A62E-AA593AEFDCAA}" type="presOf" srcId="{7987CFD9-A401-48FE-8AED-CF9B6EB6C324}" destId="{4C1988B2-BAF8-40FC-A26E-E9CC5F91D98B}" srcOrd="0" destOrd="0" presId="urn:microsoft.com/office/officeart/2008/layout/HorizontalMultiLevelHierarchy"/>
    <dgm:cxn modelId="{857C37A9-289F-4C38-A6FD-60CFBFF3479B}" type="presOf" srcId="{3E077E04-8850-4655-A471-D5BABEDF3491}" destId="{BE875EDC-BE1C-4689-A293-CFF5312171B5}" srcOrd="1" destOrd="0" presId="urn:microsoft.com/office/officeart/2008/layout/HorizontalMultiLevelHierarchy"/>
    <dgm:cxn modelId="{E6CDA984-6023-4B03-BAB3-AC090D25D247}" type="presOf" srcId="{1F100D8B-4C5E-4287-B2FA-D413F3555DB3}" destId="{1754715D-228A-4CCB-B528-86B7A6DEFD0E}" srcOrd="0" destOrd="0" presId="urn:microsoft.com/office/officeart/2008/layout/HorizontalMultiLevelHierarchy"/>
    <dgm:cxn modelId="{F94A3C94-EDDF-478E-9671-A96E1A975ECF}" srcId="{A47C78FE-AC85-4C8A-819F-119DE44663FE}" destId="{CE1CC1F2-9400-44BE-A7CE-872873F8B706}" srcOrd="1" destOrd="0" parTransId="{C28C1006-A3DC-4EC8-A3F1-DE3EA708958F}" sibTransId="{5BBCD449-A8FB-45DD-B988-2EDDAAD62F69}"/>
    <dgm:cxn modelId="{94800D2F-0CC6-45C4-BB49-280FD7740454}" type="presParOf" srcId="{08EFE0AA-BF3A-451C-8C0E-03A01A444586}" destId="{95A6B87E-682F-4CC1-86AF-CF4D2781FBB7}" srcOrd="0" destOrd="0" presId="urn:microsoft.com/office/officeart/2008/layout/HorizontalMultiLevelHierarchy"/>
    <dgm:cxn modelId="{1378AE0E-AA22-4874-8472-D02F573AD7B9}" type="presParOf" srcId="{95A6B87E-682F-4CC1-86AF-CF4D2781FBB7}" destId="{04E003F2-FCC4-4247-8076-B1D64BB0B3EF}" srcOrd="0" destOrd="0" presId="urn:microsoft.com/office/officeart/2008/layout/HorizontalMultiLevelHierarchy"/>
    <dgm:cxn modelId="{CC213CD3-CCD3-4E06-B6FB-F0B472032BE3}" type="presParOf" srcId="{95A6B87E-682F-4CC1-86AF-CF4D2781FBB7}" destId="{2513807D-BCEC-4FAF-8908-C1141135FD41}" srcOrd="1" destOrd="0" presId="urn:microsoft.com/office/officeart/2008/layout/HorizontalMultiLevelHierarchy"/>
    <dgm:cxn modelId="{E25327AA-DB80-4BB3-8ACA-496BD09181FF}" type="presParOf" srcId="{2513807D-BCEC-4FAF-8908-C1141135FD41}" destId="{94E1F0C2-3B83-4C38-B846-7D246F18EC25}" srcOrd="0" destOrd="0" presId="urn:microsoft.com/office/officeart/2008/layout/HorizontalMultiLevelHierarchy"/>
    <dgm:cxn modelId="{4C3B92FA-8D0B-4730-A4CD-B9BDD1B553AB}" type="presParOf" srcId="{94E1F0C2-3B83-4C38-B846-7D246F18EC25}" destId="{D6E00CB9-B8C5-46C6-8BC1-1529E014164F}" srcOrd="0" destOrd="0" presId="urn:microsoft.com/office/officeart/2008/layout/HorizontalMultiLevelHierarchy"/>
    <dgm:cxn modelId="{356EB053-09CA-46CA-82DF-53691ED92AA0}" type="presParOf" srcId="{2513807D-BCEC-4FAF-8908-C1141135FD41}" destId="{9CDEFAAB-1338-4201-80BD-931F3EF0454E}" srcOrd="1" destOrd="0" presId="urn:microsoft.com/office/officeart/2008/layout/HorizontalMultiLevelHierarchy"/>
    <dgm:cxn modelId="{98232739-7F02-42C0-8687-5235FB893D51}" type="presParOf" srcId="{9CDEFAAB-1338-4201-80BD-931F3EF0454E}" destId="{42F02399-5767-406A-9C6C-6CCD3FAF1D75}" srcOrd="0" destOrd="0" presId="urn:microsoft.com/office/officeart/2008/layout/HorizontalMultiLevelHierarchy"/>
    <dgm:cxn modelId="{22167005-F2FF-4138-AD1E-CD950DCAC280}" type="presParOf" srcId="{9CDEFAAB-1338-4201-80BD-931F3EF0454E}" destId="{B4918DB0-846F-447B-9D30-E3C8BE2E5B7D}" srcOrd="1" destOrd="0" presId="urn:microsoft.com/office/officeart/2008/layout/HorizontalMultiLevelHierarchy"/>
    <dgm:cxn modelId="{AD645DC6-A648-4565-B6EE-D77E4E673F7A}" type="presParOf" srcId="{2513807D-BCEC-4FAF-8908-C1141135FD41}" destId="{16734F03-CFFD-4C1D-8831-383BB422148A}" srcOrd="2" destOrd="0" presId="urn:microsoft.com/office/officeart/2008/layout/HorizontalMultiLevelHierarchy"/>
    <dgm:cxn modelId="{48F37173-02D7-4D8E-9D3C-277241500C37}" type="presParOf" srcId="{16734F03-CFFD-4C1D-8831-383BB422148A}" destId="{D052EA61-1968-4438-8309-03BB2ADE332F}" srcOrd="0" destOrd="0" presId="urn:microsoft.com/office/officeart/2008/layout/HorizontalMultiLevelHierarchy"/>
    <dgm:cxn modelId="{5232D8BA-EB2C-49AB-B324-AFB4EE11365D}" type="presParOf" srcId="{2513807D-BCEC-4FAF-8908-C1141135FD41}" destId="{648D679D-1DED-4FF9-ADA2-8C1316F5696F}" srcOrd="3" destOrd="0" presId="urn:microsoft.com/office/officeart/2008/layout/HorizontalMultiLevelHierarchy"/>
    <dgm:cxn modelId="{85202F65-2EFF-4E91-A318-5B5E6F7A996B}" type="presParOf" srcId="{648D679D-1DED-4FF9-ADA2-8C1316F5696F}" destId="{87CD2036-A16A-462B-9DF1-2CA7A851DADD}" srcOrd="0" destOrd="0" presId="urn:microsoft.com/office/officeart/2008/layout/HorizontalMultiLevelHierarchy"/>
    <dgm:cxn modelId="{CB9D4EA2-240E-4CCD-A424-2B943D1F3232}" type="presParOf" srcId="{648D679D-1DED-4FF9-ADA2-8C1316F5696F}" destId="{E6BF0758-4B42-469B-B380-E8D72DE11B06}" srcOrd="1" destOrd="0" presId="urn:microsoft.com/office/officeart/2008/layout/HorizontalMultiLevelHierarchy"/>
    <dgm:cxn modelId="{8A944E56-CDD8-4455-A1A2-428A6588A709}" type="presParOf" srcId="{2513807D-BCEC-4FAF-8908-C1141135FD41}" destId="{776E622D-AAB7-43DD-A4D5-1D5290CA8868}" srcOrd="4" destOrd="0" presId="urn:microsoft.com/office/officeart/2008/layout/HorizontalMultiLevelHierarchy"/>
    <dgm:cxn modelId="{76C99BAD-1A09-482B-827E-88C6E2F8175F}" type="presParOf" srcId="{776E622D-AAB7-43DD-A4D5-1D5290CA8868}" destId="{391D39F7-36A6-437A-A711-C722E9CC5681}" srcOrd="0" destOrd="0" presId="urn:microsoft.com/office/officeart/2008/layout/HorizontalMultiLevelHierarchy"/>
    <dgm:cxn modelId="{38BE5B25-4E9E-4AE7-A4C3-48E1EB71B637}" type="presParOf" srcId="{2513807D-BCEC-4FAF-8908-C1141135FD41}" destId="{E41BA70C-1978-432F-ABBE-558C9FAFBB04}" srcOrd="5" destOrd="0" presId="urn:microsoft.com/office/officeart/2008/layout/HorizontalMultiLevelHierarchy"/>
    <dgm:cxn modelId="{C76DF242-9A5F-4E34-B552-B2A6D03F18E3}" type="presParOf" srcId="{E41BA70C-1978-432F-ABBE-558C9FAFBB04}" destId="{E253633D-74A0-458C-8825-5BA8A89EF4E3}" srcOrd="0" destOrd="0" presId="urn:microsoft.com/office/officeart/2008/layout/HorizontalMultiLevelHierarchy"/>
    <dgm:cxn modelId="{3106093F-538B-4733-86E6-139712FD9DEA}" type="presParOf" srcId="{E41BA70C-1978-432F-ABBE-558C9FAFBB04}" destId="{E0740C36-4C8A-4E90-A516-CBFC3B7A0111}" srcOrd="1" destOrd="0" presId="urn:microsoft.com/office/officeart/2008/layout/HorizontalMultiLevelHierarchy"/>
    <dgm:cxn modelId="{4F0172FE-E835-40D3-84C6-40B3DB61327D}" type="presParOf" srcId="{2513807D-BCEC-4FAF-8908-C1141135FD41}" destId="{8A6BF52A-63FE-4E27-A52C-1E6679C62AE7}" srcOrd="6" destOrd="0" presId="urn:microsoft.com/office/officeart/2008/layout/HorizontalMultiLevelHierarchy"/>
    <dgm:cxn modelId="{8C23EE08-139C-4775-8A90-545E77045580}" type="presParOf" srcId="{8A6BF52A-63FE-4E27-A52C-1E6679C62AE7}" destId="{BE875EDC-BE1C-4689-A293-CFF5312171B5}" srcOrd="0" destOrd="0" presId="urn:microsoft.com/office/officeart/2008/layout/HorizontalMultiLevelHierarchy"/>
    <dgm:cxn modelId="{619F074E-0A03-4ABE-9EF3-2D22CD3D3A41}" type="presParOf" srcId="{2513807D-BCEC-4FAF-8908-C1141135FD41}" destId="{0739DFE6-7CAB-40F7-BFFF-64CAB3F57854}" srcOrd="7" destOrd="0" presId="urn:microsoft.com/office/officeart/2008/layout/HorizontalMultiLevelHierarchy"/>
    <dgm:cxn modelId="{D7F8C650-AA40-46F4-93B8-A29E9DCD720B}" type="presParOf" srcId="{0739DFE6-7CAB-40F7-BFFF-64CAB3F57854}" destId="{BAE249B8-4C1A-4455-B040-D31D49C8E78F}" srcOrd="0" destOrd="0" presId="urn:microsoft.com/office/officeart/2008/layout/HorizontalMultiLevelHierarchy"/>
    <dgm:cxn modelId="{0362CD16-F41F-4530-A515-EB743148582B}" type="presParOf" srcId="{0739DFE6-7CAB-40F7-BFFF-64CAB3F57854}" destId="{A8FFFE85-1C21-4776-8744-2AFB3898ED7C}" srcOrd="1" destOrd="0" presId="urn:microsoft.com/office/officeart/2008/layout/HorizontalMultiLevelHierarchy"/>
    <dgm:cxn modelId="{72105655-B5E0-48D3-907A-01D94D81AE98}" type="presParOf" srcId="{2513807D-BCEC-4FAF-8908-C1141135FD41}" destId="{20F83949-294A-49EE-9B50-CFED6796F447}" srcOrd="8" destOrd="0" presId="urn:microsoft.com/office/officeart/2008/layout/HorizontalMultiLevelHierarchy"/>
    <dgm:cxn modelId="{902E6DC6-2FFD-43A7-874B-E12052F222CB}" type="presParOf" srcId="{20F83949-294A-49EE-9B50-CFED6796F447}" destId="{FF98745B-77FC-4D8E-A530-51E45CEC329D}" srcOrd="0" destOrd="0" presId="urn:microsoft.com/office/officeart/2008/layout/HorizontalMultiLevelHierarchy"/>
    <dgm:cxn modelId="{B5CB5AB0-942F-414C-B846-85D7878FD190}" type="presParOf" srcId="{2513807D-BCEC-4FAF-8908-C1141135FD41}" destId="{18A34BD2-34BF-4D19-A43E-E8EE36A53554}" srcOrd="9" destOrd="0" presId="urn:microsoft.com/office/officeart/2008/layout/HorizontalMultiLevelHierarchy"/>
    <dgm:cxn modelId="{BAD38A06-507F-4ADB-AD08-4E0CB94AC8FE}" type="presParOf" srcId="{18A34BD2-34BF-4D19-A43E-E8EE36A53554}" destId="{9F130CE3-1151-4332-AE56-D6F03BF7C473}" srcOrd="0" destOrd="0" presId="urn:microsoft.com/office/officeart/2008/layout/HorizontalMultiLevelHierarchy"/>
    <dgm:cxn modelId="{7B326C18-B30B-4670-A72C-DC9EBF94562C}" type="presParOf" srcId="{18A34BD2-34BF-4D19-A43E-E8EE36A53554}" destId="{FEAFC7BE-A377-4E2D-9C31-2D6CA3DF373C}" srcOrd="1" destOrd="0" presId="urn:microsoft.com/office/officeart/2008/layout/HorizontalMultiLevelHierarchy"/>
    <dgm:cxn modelId="{891632BA-55AD-4A7B-A8C6-9B3C8DBB7E02}" type="presParOf" srcId="{2513807D-BCEC-4FAF-8908-C1141135FD41}" destId="{4E6DA43C-B5FA-4A6B-ADD9-2A0898C91C34}" srcOrd="10" destOrd="0" presId="urn:microsoft.com/office/officeart/2008/layout/HorizontalMultiLevelHierarchy"/>
    <dgm:cxn modelId="{8D330377-ABD6-432A-80CB-22A734D62D95}" type="presParOf" srcId="{4E6DA43C-B5FA-4A6B-ADD9-2A0898C91C34}" destId="{FC01382A-2D25-4C5A-92B2-6DF07994C645}" srcOrd="0" destOrd="0" presId="urn:microsoft.com/office/officeart/2008/layout/HorizontalMultiLevelHierarchy"/>
    <dgm:cxn modelId="{224B9F42-831E-4567-B021-06467B539C90}" type="presParOf" srcId="{2513807D-BCEC-4FAF-8908-C1141135FD41}" destId="{7497A537-729F-44F7-B3BC-0591C1B0C9E4}" srcOrd="11" destOrd="0" presId="urn:microsoft.com/office/officeart/2008/layout/HorizontalMultiLevelHierarchy"/>
    <dgm:cxn modelId="{18D211F4-25AB-4255-903E-862768E367FC}" type="presParOf" srcId="{7497A537-729F-44F7-B3BC-0591C1B0C9E4}" destId="{811EEF72-C7F2-44E9-B2E5-775B3DBA624C}" srcOrd="0" destOrd="0" presId="urn:microsoft.com/office/officeart/2008/layout/HorizontalMultiLevelHierarchy"/>
    <dgm:cxn modelId="{B5372C12-2796-4694-A923-5272760DA430}" type="presParOf" srcId="{7497A537-729F-44F7-B3BC-0591C1B0C9E4}" destId="{875A9AC9-B7F2-4EFC-B33D-B4B0A7F444C0}" srcOrd="1" destOrd="0" presId="urn:microsoft.com/office/officeart/2008/layout/HorizontalMultiLevelHierarchy"/>
    <dgm:cxn modelId="{21D35335-CAB2-4E47-92B1-25D60C112ACC}" type="presParOf" srcId="{2513807D-BCEC-4FAF-8908-C1141135FD41}" destId="{C7A79C1A-B9D3-49AE-AC46-C768B1123434}" srcOrd="12" destOrd="0" presId="urn:microsoft.com/office/officeart/2008/layout/HorizontalMultiLevelHierarchy"/>
    <dgm:cxn modelId="{F2EE95D1-D56E-4D24-8C9F-A54C364BF7CA}" type="presParOf" srcId="{C7A79C1A-B9D3-49AE-AC46-C768B1123434}" destId="{6A83ED7D-2217-49D9-8EE6-4CB543338D2A}" srcOrd="0" destOrd="0" presId="urn:microsoft.com/office/officeart/2008/layout/HorizontalMultiLevelHierarchy"/>
    <dgm:cxn modelId="{B407E715-7464-463D-A005-D946E2853A02}" type="presParOf" srcId="{2513807D-BCEC-4FAF-8908-C1141135FD41}" destId="{96E797FF-CCBD-4E7F-9C4F-1124F4E55E71}" srcOrd="13" destOrd="0" presId="urn:microsoft.com/office/officeart/2008/layout/HorizontalMultiLevelHierarchy"/>
    <dgm:cxn modelId="{77E38736-603B-43DA-8476-CD8307C88EB3}" type="presParOf" srcId="{96E797FF-CCBD-4E7F-9C4F-1124F4E55E71}" destId="{CD4188DA-A030-43B0-AB34-2B08466C75E1}" srcOrd="0" destOrd="0" presId="urn:microsoft.com/office/officeart/2008/layout/HorizontalMultiLevelHierarchy"/>
    <dgm:cxn modelId="{7C6B4EE1-1DEC-49F5-8003-4B59F97826EC}" type="presParOf" srcId="{96E797FF-CCBD-4E7F-9C4F-1124F4E55E71}" destId="{01EE5A45-098A-44BB-952F-3DDB0280E904}" srcOrd="1" destOrd="0" presId="urn:microsoft.com/office/officeart/2008/layout/HorizontalMultiLevelHierarchy"/>
    <dgm:cxn modelId="{A09D99A2-D049-4E48-9FC2-0719783E53AD}" type="presParOf" srcId="{2513807D-BCEC-4FAF-8908-C1141135FD41}" destId="{1754715D-228A-4CCB-B528-86B7A6DEFD0E}" srcOrd="14" destOrd="0" presId="urn:microsoft.com/office/officeart/2008/layout/HorizontalMultiLevelHierarchy"/>
    <dgm:cxn modelId="{1D7B25C9-6F52-47CE-9017-35162CFDA7CC}" type="presParOf" srcId="{1754715D-228A-4CCB-B528-86B7A6DEFD0E}" destId="{1512A223-27F2-42F2-9B37-F6BFB742BA14}" srcOrd="0" destOrd="0" presId="urn:microsoft.com/office/officeart/2008/layout/HorizontalMultiLevelHierarchy"/>
    <dgm:cxn modelId="{6D0673C1-E370-465B-9084-49EA50F673E6}" type="presParOf" srcId="{2513807D-BCEC-4FAF-8908-C1141135FD41}" destId="{DE8CDE1A-3645-421A-BF83-15E57773338C}" srcOrd="15" destOrd="0" presId="urn:microsoft.com/office/officeart/2008/layout/HorizontalMultiLevelHierarchy"/>
    <dgm:cxn modelId="{D67ED337-9463-4A32-9316-9658ABC88A37}" type="presParOf" srcId="{DE8CDE1A-3645-421A-BF83-15E57773338C}" destId="{42F5078D-E6F8-4BE9-8176-FD813BFC36C4}" srcOrd="0" destOrd="0" presId="urn:microsoft.com/office/officeart/2008/layout/HorizontalMultiLevelHierarchy"/>
    <dgm:cxn modelId="{50E6D7ED-5992-4FC6-888E-3925669BD6E5}" type="presParOf" srcId="{DE8CDE1A-3645-421A-BF83-15E57773338C}" destId="{5582C377-876D-4D97-A1D7-CED4EE6698F8}" srcOrd="1" destOrd="0" presId="urn:microsoft.com/office/officeart/2008/layout/HorizontalMultiLevelHierarchy"/>
    <dgm:cxn modelId="{841178DA-A760-40B8-8B83-F7C927BE743B}" type="presParOf" srcId="{2513807D-BCEC-4FAF-8908-C1141135FD41}" destId="{4FD77A1F-473F-4B2B-B277-294B9291965E}" srcOrd="16" destOrd="0" presId="urn:microsoft.com/office/officeart/2008/layout/HorizontalMultiLevelHierarchy"/>
    <dgm:cxn modelId="{6DCEAEC3-E83F-4BF0-B094-B2123202E354}" type="presParOf" srcId="{4FD77A1F-473F-4B2B-B277-294B9291965E}" destId="{38B196C1-2E37-4A61-8BE1-E8E7DD649844}" srcOrd="0" destOrd="0" presId="urn:microsoft.com/office/officeart/2008/layout/HorizontalMultiLevelHierarchy"/>
    <dgm:cxn modelId="{C7FA0CD3-075B-408F-819D-B6FA4C7F2A5B}" type="presParOf" srcId="{2513807D-BCEC-4FAF-8908-C1141135FD41}" destId="{57A276CA-2AE9-4C4A-95DD-CDAB06312A2F}" srcOrd="17" destOrd="0" presId="urn:microsoft.com/office/officeart/2008/layout/HorizontalMultiLevelHierarchy"/>
    <dgm:cxn modelId="{78480C0B-F781-44DB-BCF6-74BB554C71FB}" type="presParOf" srcId="{57A276CA-2AE9-4C4A-95DD-CDAB06312A2F}" destId="{2C6489C3-666A-4300-B7BA-E374AAC214DA}" srcOrd="0" destOrd="0" presId="urn:microsoft.com/office/officeart/2008/layout/HorizontalMultiLevelHierarchy"/>
    <dgm:cxn modelId="{B7AF60C2-A5AE-4448-BB2D-0FD0D327DA17}" type="presParOf" srcId="{57A276CA-2AE9-4C4A-95DD-CDAB06312A2F}" destId="{B5126FB5-0E83-45D8-9615-3B224AE09434}" srcOrd="1" destOrd="0" presId="urn:microsoft.com/office/officeart/2008/layout/HorizontalMultiLevelHierarchy"/>
    <dgm:cxn modelId="{84803183-9E1F-42D1-8E8B-52AF7D01FC86}" type="presParOf" srcId="{2513807D-BCEC-4FAF-8908-C1141135FD41}" destId="{E5329D11-C2B8-4E55-BC48-4BA21C1A25DF}" srcOrd="18" destOrd="0" presId="urn:microsoft.com/office/officeart/2008/layout/HorizontalMultiLevelHierarchy"/>
    <dgm:cxn modelId="{890A76A6-BF9B-4389-9DC1-A29E6CCAFF39}" type="presParOf" srcId="{E5329D11-C2B8-4E55-BC48-4BA21C1A25DF}" destId="{05CDC582-4C19-4D0A-9C38-8AFB9E910AEE}" srcOrd="0" destOrd="0" presId="urn:microsoft.com/office/officeart/2008/layout/HorizontalMultiLevelHierarchy"/>
    <dgm:cxn modelId="{7ACFB50C-2768-46AD-92A1-CA3379560645}" type="presParOf" srcId="{2513807D-BCEC-4FAF-8908-C1141135FD41}" destId="{1A4806C6-AC03-42FF-AFAF-57B5432833E8}" srcOrd="19" destOrd="0" presId="urn:microsoft.com/office/officeart/2008/layout/HorizontalMultiLevelHierarchy"/>
    <dgm:cxn modelId="{6B96C245-E6F3-420F-B5AB-FBE5D49B2FAB}" type="presParOf" srcId="{1A4806C6-AC03-42FF-AFAF-57B5432833E8}" destId="{49834C1C-B83D-4352-8F0A-8B821BB7D06A}" srcOrd="0" destOrd="0" presId="urn:microsoft.com/office/officeart/2008/layout/HorizontalMultiLevelHierarchy"/>
    <dgm:cxn modelId="{B54351AE-1F9B-402C-9B2D-6CF749F95DCD}" type="presParOf" srcId="{1A4806C6-AC03-42FF-AFAF-57B5432833E8}" destId="{A105270F-DAEC-4406-9F2F-B25D3449D54C}" srcOrd="1" destOrd="0" presId="urn:microsoft.com/office/officeart/2008/layout/HorizontalMultiLevelHierarchy"/>
    <dgm:cxn modelId="{B8F8979E-A445-4DC5-8F79-8BFF725CB6A5}" type="presParOf" srcId="{2513807D-BCEC-4FAF-8908-C1141135FD41}" destId="{4C1988B2-BAF8-40FC-A26E-E9CC5F91D98B}" srcOrd="20" destOrd="0" presId="urn:microsoft.com/office/officeart/2008/layout/HorizontalMultiLevelHierarchy"/>
    <dgm:cxn modelId="{9B30792E-52F0-48C4-8B45-D61DE297783A}" type="presParOf" srcId="{4C1988B2-BAF8-40FC-A26E-E9CC5F91D98B}" destId="{1CA66238-D066-40AA-A35D-7750CE420934}" srcOrd="0" destOrd="0" presId="urn:microsoft.com/office/officeart/2008/layout/HorizontalMultiLevelHierarchy"/>
    <dgm:cxn modelId="{C87AABFC-FF71-4B60-B8D3-00B85B4939D7}" type="presParOf" srcId="{2513807D-BCEC-4FAF-8908-C1141135FD41}" destId="{F0FDB4CC-DB65-4A1B-873B-83573506623B}" srcOrd="21" destOrd="0" presId="urn:microsoft.com/office/officeart/2008/layout/HorizontalMultiLevelHierarchy"/>
    <dgm:cxn modelId="{3856717E-94E3-4FE0-8890-7B8642826B1F}" type="presParOf" srcId="{F0FDB4CC-DB65-4A1B-873B-83573506623B}" destId="{D6CD2C49-14A0-4480-9FA1-253FE959A2D7}" srcOrd="0" destOrd="0" presId="urn:microsoft.com/office/officeart/2008/layout/HorizontalMultiLevelHierarchy"/>
    <dgm:cxn modelId="{0B807889-51FC-4C1B-95E9-CBA9FB0FDB11}" type="presParOf" srcId="{F0FDB4CC-DB65-4A1B-873B-83573506623B}" destId="{A6A53D52-8AE2-4CC3-84F0-35564912A46C}" srcOrd="1" destOrd="0" presId="urn:microsoft.com/office/officeart/2008/layout/HorizontalMultiLevelHierarchy"/>
    <dgm:cxn modelId="{12702D08-E567-4260-8676-357278867C97}" type="presParOf" srcId="{2513807D-BCEC-4FAF-8908-C1141135FD41}" destId="{1F4917E9-4F81-4505-A22D-0717443D2F79}" srcOrd="22" destOrd="0" presId="urn:microsoft.com/office/officeart/2008/layout/HorizontalMultiLevelHierarchy"/>
    <dgm:cxn modelId="{C6EB80F0-664D-4D85-B0B7-7F7D1EA6A342}" type="presParOf" srcId="{1F4917E9-4F81-4505-A22D-0717443D2F79}" destId="{3C8FCCD5-8DC0-45A5-9135-79AB657867DA}" srcOrd="0" destOrd="0" presId="urn:microsoft.com/office/officeart/2008/layout/HorizontalMultiLevelHierarchy"/>
    <dgm:cxn modelId="{0A6DE24E-82C1-43F3-AF6A-0547B77550C3}" type="presParOf" srcId="{2513807D-BCEC-4FAF-8908-C1141135FD41}" destId="{0CD80600-2110-4E23-9CDB-15BD4B1F611A}" srcOrd="23" destOrd="0" presId="urn:microsoft.com/office/officeart/2008/layout/HorizontalMultiLevelHierarchy"/>
    <dgm:cxn modelId="{91D87057-DB40-4955-8F49-C69B5E88366A}" type="presParOf" srcId="{0CD80600-2110-4E23-9CDB-15BD4B1F611A}" destId="{B4580D68-4551-45A6-BB5A-3A9B364AFE3C}" srcOrd="0" destOrd="0" presId="urn:microsoft.com/office/officeart/2008/layout/HorizontalMultiLevelHierarchy"/>
    <dgm:cxn modelId="{DF37DD3E-0CE2-4050-89A2-88FB4C68819B}" type="presParOf" srcId="{0CD80600-2110-4E23-9CDB-15BD4B1F611A}" destId="{DBA7D1EF-36BC-4505-B4B2-9100D4DBC0FF}"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7F09D-1328-48AF-9D8F-F73331D431D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N"/>
        </a:p>
      </dgm:t>
    </dgm:pt>
    <dgm:pt modelId="{7320C07B-11DA-4B7C-833E-C956918AD272}">
      <dgm:prSet phldrT="[Text]"/>
      <dgm:spPr/>
      <dgm:t>
        <a:bodyPr/>
        <a:lstStyle/>
        <a:p>
          <a:r>
            <a:rPr lang="en-US" dirty="0" smtClean="0"/>
            <a:t>Preventive </a:t>
          </a:r>
          <a:endParaRPr lang="en-IN" dirty="0"/>
        </a:p>
      </dgm:t>
    </dgm:pt>
    <dgm:pt modelId="{D3303537-04DD-4791-B83B-D780CC43927D}" cxnId="{3180D3DE-AE97-4890-B5E3-C51158B4B340}" type="parTrans">
      <dgm:prSet/>
      <dgm:spPr/>
      <dgm:t>
        <a:bodyPr/>
        <a:lstStyle/>
        <a:p>
          <a:endParaRPr lang="en-IN"/>
        </a:p>
      </dgm:t>
    </dgm:pt>
    <dgm:pt modelId="{636C05FE-BCC3-41EE-9604-58E31A89E505}" cxnId="{3180D3DE-AE97-4890-B5E3-C51158B4B340}" type="sibTrans">
      <dgm:prSet/>
      <dgm:spPr/>
      <dgm:t>
        <a:bodyPr/>
        <a:lstStyle/>
        <a:p>
          <a:endParaRPr lang="en-IN"/>
        </a:p>
      </dgm:t>
    </dgm:pt>
    <dgm:pt modelId="{6D99C67C-8A4A-429D-87F7-CDB9CFDF0311}">
      <dgm:prSet phldrT="[Text]"/>
      <dgm:spPr/>
      <dgm:t>
        <a:bodyPr/>
        <a:lstStyle/>
        <a:p>
          <a:r>
            <a:rPr lang="en-US" dirty="0" smtClean="0"/>
            <a:t>Curative</a:t>
          </a:r>
          <a:endParaRPr lang="en-IN" dirty="0"/>
        </a:p>
      </dgm:t>
    </dgm:pt>
    <dgm:pt modelId="{7BE14659-07EB-4E38-9196-DB7B85CF0AD7}" cxnId="{735421B6-E484-4E53-B573-212465ADE708}" type="parTrans">
      <dgm:prSet/>
      <dgm:spPr/>
      <dgm:t>
        <a:bodyPr/>
        <a:lstStyle/>
        <a:p>
          <a:endParaRPr lang="en-IN"/>
        </a:p>
      </dgm:t>
    </dgm:pt>
    <dgm:pt modelId="{11CBC228-5317-4D28-A147-2DB5573B400E}" cxnId="{735421B6-E484-4E53-B573-212465ADE708}" type="sibTrans">
      <dgm:prSet/>
      <dgm:spPr/>
      <dgm:t>
        <a:bodyPr/>
        <a:lstStyle/>
        <a:p>
          <a:endParaRPr lang="en-IN"/>
        </a:p>
      </dgm:t>
    </dgm:pt>
    <dgm:pt modelId="{9B970E9A-2BA3-423F-9F6D-A2730C8E8853}" type="pres">
      <dgm:prSet presAssocID="{1C77F09D-1328-48AF-9D8F-F73331D431D2}" presName="linear" presStyleCnt="0">
        <dgm:presLayoutVars>
          <dgm:dir/>
          <dgm:animLvl val="lvl"/>
          <dgm:resizeHandles val="exact"/>
        </dgm:presLayoutVars>
      </dgm:prSet>
      <dgm:spPr/>
      <dgm:t>
        <a:bodyPr/>
        <a:lstStyle/>
        <a:p>
          <a:endParaRPr lang="en-IN"/>
        </a:p>
      </dgm:t>
    </dgm:pt>
    <dgm:pt modelId="{C69AF651-341D-46B6-8EA8-1B050D0E13BF}" type="pres">
      <dgm:prSet presAssocID="{7320C07B-11DA-4B7C-833E-C956918AD272}" presName="parentLin" presStyleCnt="0"/>
      <dgm:spPr/>
      <dgm:t>
        <a:bodyPr/>
        <a:lstStyle/>
        <a:p>
          <a:endParaRPr lang="en-IN"/>
        </a:p>
      </dgm:t>
    </dgm:pt>
    <dgm:pt modelId="{A03EC19B-B91A-431C-933F-9319C03B7F93}" type="pres">
      <dgm:prSet presAssocID="{7320C07B-11DA-4B7C-833E-C956918AD272}" presName="parentLeftMargin" presStyleLbl="node1" presStyleIdx="0" presStyleCnt="2"/>
      <dgm:spPr/>
      <dgm:t>
        <a:bodyPr/>
        <a:lstStyle/>
        <a:p>
          <a:endParaRPr lang="en-IN"/>
        </a:p>
      </dgm:t>
    </dgm:pt>
    <dgm:pt modelId="{1B760654-7414-4F2A-9B76-4E23F9E7ED4E}" type="pres">
      <dgm:prSet presAssocID="{7320C07B-11DA-4B7C-833E-C956918AD272}" presName="parentText" presStyleLbl="node1" presStyleIdx="0" presStyleCnt="2" custLinFactX="2116" custLinFactNeighborX="100000">
        <dgm:presLayoutVars>
          <dgm:chMax val="0"/>
          <dgm:bulletEnabled val="1"/>
        </dgm:presLayoutVars>
      </dgm:prSet>
      <dgm:spPr/>
      <dgm:t>
        <a:bodyPr/>
        <a:lstStyle/>
        <a:p>
          <a:endParaRPr lang="en-IN"/>
        </a:p>
      </dgm:t>
    </dgm:pt>
    <dgm:pt modelId="{5E69E3D6-80E5-4973-B61D-91B8D56CA0B5}" type="pres">
      <dgm:prSet presAssocID="{7320C07B-11DA-4B7C-833E-C956918AD272}" presName="negativeSpace" presStyleCnt="0"/>
      <dgm:spPr/>
      <dgm:t>
        <a:bodyPr/>
        <a:lstStyle/>
        <a:p>
          <a:endParaRPr lang="en-IN"/>
        </a:p>
      </dgm:t>
    </dgm:pt>
    <dgm:pt modelId="{A88BB355-28E6-4147-83FE-26691CE00054}" type="pres">
      <dgm:prSet presAssocID="{7320C07B-11DA-4B7C-833E-C956918AD272}" presName="childText" presStyleLbl="conFgAcc1" presStyleIdx="0" presStyleCnt="2">
        <dgm:presLayoutVars>
          <dgm:bulletEnabled val="1"/>
        </dgm:presLayoutVars>
      </dgm:prSet>
      <dgm:spPr/>
      <dgm:t>
        <a:bodyPr/>
        <a:lstStyle/>
        <a:p>
          <a:endParaRPr lang="en-IN"/>
        </a:p>
      </dgm:t>
    </dgm:pt>
    <dgm:pt modelId="{BD584697-2DDA-4A5E-B67D-39CB63A5AABE}" type="pres">
      <dgm:prSet presAssocID="{636C05FE-BCC3-41EE-9604-58E31A89E505}" presName="spaceBetweenRectangles" presStyleCnt="0"/>
      <dgm:spPr/>
      <dgm:t>
        <a:bodyPr/>
        <a:lstStyle/>
        <a:p>
          <a:endParaRPr lang="en-IN"/>
        </a:p>
      </dgm:t>
    </dgm:pt>
    <dgm:pt modelId="{562AE550-F537-4976-A608-3D846D8656CB}" type="pres">
      <dgm:prSet presAssocID="{6D99C67C-8A4A-429D-87F7-CDB9CFDF0311}" presName="parentLin" presStyleCnt="0"/>
      <dgm:spPr/>
      <dgm:t>
        <a:bodyPr/>
        <a:lstStyle/>
        <a:p>
          <a:endParaRPr lang="en-IN"/>
        </a:p>
      </dgm:t>
    </dgm:pt>
    <dgm:pt modelId="{8026C9DB-49BC-4C2C-8CC6-F79E764C6380}" type="pres">
      <dgm:prSet presAssocID="{6D99C67C-8A4A-429D-87F7-CDB9CFDF0311}" presName="parentLeftMargin" presStyleLbl="node1" presStyleIdx="0" presStyleCnt="2"/>
      <dgm:spPr/>
      <dgm:t>
        <a:bodyPr/>
        <a:lstStyle/>
        <a:p>
          <a:endParaRPr lang="en-IN"/>
        </a:p>
      </dgm:t>
    </dgm:pt>
    <dgm:pt modelId="{421C4744-416F-4502-B501-46AA4741E1E8}" type="pres">
      <dgm:prSet presAssocID="{6D99C67C-8A4A-429D-87F7-CDB9CFDF0311}" presName="parentText" presStyleLbl="node1" presStyleIdx="1" presStyleCnt="2" custLinFactX="793" custLinFactNeighborX="100000">
        <dgm:presLayoutVars>
          <dgm:chMax val="0"/>
          <dgm:bulletEnabled val="1"/>
        </dgm:presLayoutVars>
      </dgm:prSet>
      <dgm:spPr/>
      <dgm:t>
        <a:bodyPr/>
        <a:lstStyle/>
        <a:p>
          <a:endParaRPr lang="en-IN"/>
        </a:p>
      </dgm:t>
    </dgm:pt>
    <dgm:pt modelId="{23E50F95-8C31-456D-B4BD-89D7DE83928F}" type="pres">
      <dgm:prSet presAssocID="{6D99C67C-8A4A-429D-87F7-CDB9CFDF0311}" presName="negativeSpace" presStyleCnt="0"/>
      <dgm:spPr/>
      <dgm:t>
        <a:bodyPr/>
        <a:lstStyle/>
        <a:p>
          <a:endParaRPr lang="en-IN"/>
        </a:p>
      </dgm:t>
    </dgm:pt>
    <dgm:pt modelId="{5DF42B1A-3D73-4735-B909-CD323C03F89A}" type="pres">
      <dgm:prSet presAssocID="{6D99C67C-8A4A-429D-87F7-CDB9CFDF0311}" presName="childText" presStyleLbl="conFgAcc1" presStyleIdx="1" presStyleCnt="2">
        <dgm:presLayoutVars>
          <dgm:bulletEnabled val="1"/>
        </dgm:presLayoutVars>
      </dgm:prSet>
      <dgm:spPr/>
      <dgm:t>
        <a:bodyPr/>
        <a:lstStyle/>
        <a:p>
          <a:endParaRPr lang="en-IN"/>
        </a:p>
      </dgm:t>
    </dgm:pt>
  </dgm:ptLst>
  <dgm:cxnLst>
    <dgm:cxn modelId="{4F8FAF17-60F1-4133-A5D5-71949A3F3CC4}" type="presOf" srcId="{7320C07B-11DA-4B7C-833E-C956918AD272}" destId="{1B760654-7414-4F2A-9B76-4E23F9E7ED4E}" srcOrd="1" destOrd="0" presId="urn:microsoft.com/office/officeart/2005/8/layout/list1"/>
    <dgm:cxn modelId="{735421B6-E484-4E53-B573-212465ADE708}" srcId="{1C77F09D-1328-48AF-9D8F-F73331D431D2}" destId="{6D99C67C-8A4A-429D-87F7-CDB9CFDF0311}" srcOrd="1" destOrd="0" parTransId="{7BE14659-07EB-4E38-9196-DB7B85CF0AD7}" sibTransId="{11CBC228-5317-4D28-A147-2DB5573B400E}"/>
    <dgm:cxn modelId="{3180D3DE-AE97-4890-B5E3-C51158B4B340}" srcId="{1C77F09D-1328-48AF-9D8F-F73331D431D2}" destId="{7320C07B-11DA-4B7C-833E-C956918AD272}" srcOrd="0" destOrd="0" parTransId="{D3303537-04DD-4791-B83B-D780CC43927D}" sibTransId="{636C05FE-BCC3-41EE-9604-58E31A89E505}"/>
    <dgm:cxn modelId="{01561261-5BC9-443F-8A5B-8D6A19E85BA6}" type="presOf" srcId="{7320C07B-11DA-4B7C-833E-C956918AD272}" destId="{A03EC19B-B91A-431C-933F-9319C03B7F93}" srcOrd="0" destOrd="0" presId="urn:microsoft.com/office/officeart/2005/8/layout/list1"/>
    <dgm:cxn modelId="{92EACF8C-3431-41A3-9539-5AA651C51294}" type="presOf" srcId="{6D99C67C-8A4A-429D-87F7-CDB9CFDF0311}" destId="{421C4744-416F-4502-B501-46AA4741E1E8}" srcOrd="1" destOrd="0" presId="urn:microsoft.com/office/officeart/2005/8/layout/list1"/>
    <dgm:cxn modelId="{333D81E9-2A48-4D5A-A47D-ADB25ED14D29}" type="presOf" srcId="{1C77F09D-1328-48AF-9D8F-F73331D431D2}" destId="{9B970E9A-2BA3-423F-9F6D-A2730C8E8853}" srcOrd="0" destOrd="0" presId="urn:microsoft.com/office/officeart/2005/8/layout/list1"/>
    <dgm:cxn modelId="{2C097DA9-8BF3-41D4-8FE0-DC33BD05F338}" type="presOf" srcId="{6D99C67C-8A4A-429D-87F7-CDB9CFDF0311}" destId="{8026C9DB-49BC-4C2C-8CC6-F79E764C6380}" srcOrd="0" destOrd="0" presId="urn:microsoft.com/office/officeart/2005/8/layout/list1"/>
    <dgm:cxn modelId="{8AA4B5B3-E9F2-49B5-BCB3-54D7EE69AEA6}" type="presParOf" srcId="{9B970E9A-2BA3-423F-9F6D-A2730C8E8853}" destId="{C69AF651-341D-46B6-8EA8-1B050D0E13BF}" srcOrd="0" destOrd="0" presId="urn:microsoft.com/office/officeart/2005/8/layout/list1"/>
    <dgm:cxn modelId="{919E9D09-CEF7-4D10-AB45-6C6D66726642}" type="presParOf" srcId="{C69AF651-341D-46B6-8EA8-1B050D0E13BF}" destId="{A03EC19B-B91A-431C-933F-9319C03B7F93}" srcOrd="0" destOrd="0" presId="urn:microsoft.com/office/officeart/2005/8/layout/list1"/>
    <dgm:cxn modelId="{1B0E4092-CB04-464D-A275-55D6BE9F122B}" type="presParOf" srcId="{C69AF651-341D-46B6-8EA8-1B050D0E13BF}" destId="{1B760654-7414-4F2A-9B76-4E23F9E7ED4E}" srcOrd="1" destOrd="0" presId="urn:microsoft.com/office/officeart/2005/8/layout/list1"/>
    <dgm:cxn modelId="{9FE4E88E-FFBB-4848-91E8-1775ADC3B74E}" type="presParOf" srcId="{9B970E9A-2BA3-423F-9F6D-A2730C8E8853}" destId="{5E69E3D6-80E5-4973-B61D-91B8D56CA0B5}" srcOrd="1" destOrd="0" presId="urn:microsoft.com/office/officeart/2005/8/layout/list1"/>
    <dgm:cxn modelId="{6B2976B2-66B7-47E0-8C30-23FB0A2BC810}" type="presParOf" srcId="{9B970E9A-2BA3-423F-9F6D-A2730C8E8853}" destId="{A88BB355-28E6-4147-83FE-26691CE00054}" srcOrd="2" destOrd="0" presId="urn:microsoft.com/office/officeart/2005/8/layout/list1"/>
    <dgm:cxn modelId="{A84EE64C-13A8-41EC-A563-8CA20AFC284F}" type="presParOf" srcId="{9B970E9A-2BA3-423F-9F6D-A2730C8E8853}" destId="{BD584697-2DDA-4A5E-B67D-39CB63A5AABE}" srcOrd="3" destOrd="0" presId="urn:microsoft.com/office/officeart/2005/8/layout/list1"/>
    <dgm:cxn modelId="{A81D42E8-BBA5-4E3A-996C-E03B748A8D75}" type="presParOf" srcId="{9B970E9A-2BA3-423F-9F6D-A2730C8E8853}" destId="{562AE550-F537-4976-A608-3D846D8656CB}" srcOrd="4" destOrd="0" presId="urn:microsoft.com/office/officeart/2005/8/layout/list1"/>
    <dgm:cxn modelId="{D8127E96-8ECC-46EB-AEFC-89B8EDC6369D}" type="presParOf" srcId="{562AE550-F537-4976-A608-3D846D8656CB}" destId="{8026C9DB-49BC-4C2C-8CC6-F79E764C6380}" srcOrd="0" destOrd="0" presId="urn:microsoft.com/office/officeart/2005/8/layout/list1"/>
    <dgm:cxn modelId="{18FD22FD-6308-498C-84D6-CD2A812F867C}" type="presParOf" srcId="{562AE550-F537-4976-A608-3D846D8656CB}" destId="{421C4744-416F-4502-B501-46AA4741E1E8}" srcOrd="1" destOrd="0" presId="urn:microsoft.com/office/officeart/2005/8/layout/list1"/>
    <dgm:cxn modelId="{1FEA6C60-858C-4B20-8B7B-F827C6C890C8}" type="presParOf" srcId="{9B970E9A-2BA3-423F-9F6D-A2730C8E8853}" destId="{23E50F95-8C31-456D-B4BD-89D7DE83928F}" srcOrd="5" destOrd="0" presId="urn:microsoft.com/office/officeart/2005/8/layout/list1"/>
    <dgm:cxn modelId="{B26B2903-BDF1-4CB5-809B-1A3CE4957531}" type="presParOf" srcId="{9B970E9A-2BA3-423F-9F6D-A2730C8E8853}" destId="{5DF42B1A-3D73-4735-B909-CD323C03F89A}"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EAE7B-BCAB-4E21-8367-A882442DA324}" type="doc">
      <dgm:prSet loTypeId="urn:microsoft.com/office/officeart/2005/8/layout/radial5" loCatId="relationship" qsTypeId="urn:microsoft.com/office/officeart/2005/8/quickstyle/simple1" qsCatId="simple" csTypeId="urn:microsoft.com/office/officeart/2005/8/colors/accent2_1" csCatId="accent2" phldr="1"/>
      <dgm:spPr/>
      <dgm:t>
        <a:bodyPr/>
        <a:lstStyle/>
        <a:p>
          <a:endParaRPr lang="en-IN"/>
        </a:p>
      </dgm:t>
    </dgm:pt>
    <dgm:pt modelId="{556FCFF2-CFF3-40ED-9489-967FE52CC658}">
      <dgm:prSet phldrT="[Text]" custT="1"/>
      <dgm:spPr/>
      <dgm:t>
        <a:bodyPr/>
        <a:lstStyle/>
        <a:p>
          <a:r>
            <a:rPr lang="en-US" sz="2400" b="1" dirty="0" smtClean="0"/>
            <a:t>PRESENT </a:t>
          </a:r>
        </a:p>
        <a:p>
          <a:r>
            <a:rPr lang="en-US" sz="2400" b="1" dirty="0" smtClean="0"/>
            <a:t>SITUATION</a:t>
          </a:r>
          <a:endParaRPr lang="en-IN" sz="2400" b="1" dirty="0"/>
        </a:p>
      </dgm:t>
    </dgm:pt>
    <dgm:pt modelId="{35DCD832-C951-4D67-9F91-37F0737B87EC}" cxnId="{B92166ED-D466-498D-AF1A-6DA1E432ED9E}" type="parTrans">
      <dgm:prSet/>
      <dgm:spPr/>
      <dgm:t>
        <a:bodyPr/>
        <a:lstStyle/>
        <a:p>
          <a:endParaRPr lang="en-IN"/>
        </a:p>
      </dgm:t>
    </dgm:pt>
    <dgm:pt modelId="{18CA7440-AA1C-4FBE-97B2-75F7CD1753C4}" cxnId="{B92166ED-D466-498D-AF1A-6DA1E432ED9E}" type="sibTrans">
      <dgm:prSet/>
      <dgm:spPr/>
      <dgm:t>
        <a:bodyPr/>
        <a:lstStyle/>
        <a:p>
          <a:endParaRPr lang="en-IN"/>
        </a:p>
      </dgm:t>
    </dgm:pt>
    <dgm:pt modelId="{877B726F-4D2E-412E-B348-3E5B5C7974BE}">
      <dgm:prSet phldrT="[Text]" custT="1"/>
      <dgm:spPr/>
      <dgm:t>
        <a:bodyPr/>
        <a:lstStyle/>
        <a:p>
          <a:r>
            <a:rPr lang="en-US" sz="2000" b="1" dirty="0" smtClean="0"/>
            <a:t>NUTRICARE</a:t>
          </a:r>
          <a:endParaRPr lang="en-IN" sz="2000" b="1" dirty="0"/>
        </a:p>
      </dgm:t>
    </dgm:pt>
    <dgm:pt modelId="{C954DF92-7D95-4D5C-8D67-B5A218529FFE}" cxnId="{7E5243C5-2709-44F6-A8C5-3A2CEA8F302D}" type="parTrans">
      <dgm:prSet/>
      <dgm:spPr/>
      <dgm:t>
        <a:bodyPr/>
        <a:lstStyle/>
        <a:p>
          <a:endParaRPr lang="en-IN" dirty="0"/>
        </a:p>
      </dgm:t>
    </dgm:pt>
    <dgm:pt modelId="{DBC1480A-DC7C-4451-BDEE-BEAF08725090}" cxnId="{7E5243C5-2709-44F6-A8C5-3A2CEA8F302D}" type="sibTrans">
      <dgm:prSet/>
      <dgm:spPr/>
      <dgm:t>
        <a:bodyPr/>
        <a:lstStyle/>
        <a:p>
          <a:endParaRPr lang="en-IN"/>
        </a:p>
      </dgm:t>
    </dgm:pt>
    <dgm:pt modelId="{DB191E0E-071C-410D-A9D3-AEA0412D514F}">
      <dgm:prSet phldrT="[Text]" custT="1"/>
      <dgm:spPr/>
      <dgm:t>
        <a:bodyPr/>
        <a:lstStyle/>
        <a:p>
          <a:r>
            <a:rPr lang="en-US" sz="2000" b="1" dirty="0" smtClean="0"/>
            <a:t>CALCICARE</a:t>
          </a:r>
          <a:endParaRPr lang="en-IN" sz="2000" b="1" dirty="0"/>
        </a:p>
      </dgm:t>
    </dgm:pt>
    <dgm:pt modelId="{87F61C0E-FF29-4E08-8824-CEC5C80DF391}" cxnId="{0CD97D2D-7466-4B0E-A832-35A1F7D916D0}" type="parTrans">
      <dgm:prSet/>
      <dgm:spPr/>
      <dgm:t>
        <a:bodyPr/>
        <a:lstStyle/>
        <a:p>
          <a:endParaRPr lang="en-IN" dirty="0"/>
        </a:p>
      </dgm:t>
    </dgm:pt>
    <dgm:pt modelId="{B23114E4-4A92-42F8-9C5E-981FC3B55635}" cxnId="{0CD97D2D-7466-4B0E-A832-35A1F7D916D0}" type="sibTrans">
      <dgm:prSet/>
      <dgm:spPr/>
      <dgm:t>
        <a:bodyPr/>
        <a:lstStyle/>
        <a:p>
          <a:endParaRPr lang="en-IN"/>
        </a:p>
      </dgm:t>
    </dgm:pt>
    <dgm:pt modelId="{2370E8A9-F85B-4FEB-95AA-25A6A3E8FB57}">
      <dgm:prSet custT="1"/>
      <dgm:spPr/>
      <dgm:t>
        <a:bodyPr/>
        <a:lstStyle/>
        <a:p>
          <a:r>
            <a:rPr lang="en-US" sz="2000" b="1" dirty="0" smtClean="0">
              <a:solidFill>
                <a:schemeClr val="tx1"/>
              </a:solidFill>
            </a:rPr>
            <a:t>UTEROCARE</a:t>
          </a:r>
          <a:endParaRPr lang="en-IN" sz="2300" b="1" dirty="0">
            <a:solidFill>
              <a:schemeClr val="tx1"/>
            </a:solidFill>
          </a:endParaRPr>
        </a:p>
      </dgm:t>
    </dgm:pt>
    <dgm:pt modelId="{3E5E71E2-6709-403F-903D-30133AC174FE}" cxnId="{25C3640A-E80F-4B43-A748-A6D76E95AAE7}" type="parTrans">
      <dgm:prSet/>
      <dgm:spPr/>
      <dgm:t>
        <a:bodyPr/>
        <a:lstStyle/>
        <a:p>
          <a:endParaRPr lang="en-IN" dirty="0"/>
        </a:p>
      </dgm:t>
    </dgm:pt>
    <dgm:pt modelId="{5E0E9BF6-DC79-4B4F-BB3C-56A096A564F6}" cxnId="{25C3640A-E80F-4B43-A748-A6D76E95AAE7}" type="sibTrans">
      <dgm:prSet/>
      <dgm:spPr/>
      <dgm:t>
        <a:bodyPr/>
        <a:lstStyle/>
        <a:p>
          <a:endParaRPr lang="en-IN"/>
        </a:p>
      </dgm:t>
    </dgm:pt>
    <dgm:pt modelId="{69A06117-8DF6-4762-993E-A47D0B1A4BA0}" type="pres">
      <dgm:prSet presAssocID="{18FEAE7B-BCAB-4E21-8367-A882442DA324}" presName="Name0" presStyleCnt="0">
        <dgm:presLayoutVars>
          <dgm:chMax val="1"/>
          <dgm:dir/>
          <dgm:animLvl val="ctr"/>
          <dgm:resizeHandles val="exact"/>
        </dgm:presLayoutVars>
      </dgm:prSet>
      <dgm:spPr/>
      <dgm:t>
        <a:bodyPr/>
        <a:lstStyle/>
        <a:p>
          <a:endParaRPr lang="en-IN"/>
        </a:p>
      </dgm:t>
    </dgm:pt>
    <dgm:pt modelId="{6BCC9D75-9CB9-4594-A5A5-FF86E61F6860}" type="pres">
      <dgm:prSet presAssocID="{556FCFF2-CFF3-40ED-9489-967FE52CC658}" presName="centerShape" presStyleLbl="node0" presStyleIdx="0" presStyleCnt="1" custScaleX="161380" custScaleY="118146" custLinFactNeighborX="-8" custLinFactNeighborY="-1746"/>
      <dgm:spPr/>
      <dgm:t>
        <a:bodyPr/>
        <a:lstStyle/>
        <a:p>
          <a:endParaRPr lang="en-IN"/>
        </a:p>
      </dgm:t>
    </dgm:pt>
    <dgm:pt modelId="{FBB903D7-AB05-4C0B-8030-AA1E737717D9}" type="pres">
      <dgm:prSet presAssocID="{C954DF92-7D95-4D5C-8D67-B5A218529FFE}" presName="parTrans" presStyleLbl="sibTrans2D1" presStyleIdx="0" presStyleCnt="3"/>
      <dgm:spPr/>
      <dgm:t>
        <a:bodyPr/>
        <a:lstStyle/>
        <a:p>
          <a:endParaRPr lang="en-IN"/>
        </a:p>
      </dgm:t>
    </dgm:pt>
    <dgm:pt modelId="{00FB1A36-BE9E-46C0-ADB7-EB400BDB1885}" type="pres">
      <dgm:prSet presAssocID="{C954DF92-7D95-4D5C-8D67-B5A218529FFE}" presName="connectorText" presStyleLbl="sibTrans2D1" presStyleIdx="0" presStyleCnt="3"/>
      <dgm:spPr/>
      <dgm:t>
        <a:bodyPr/>
        <a:lstStyle/>
        <a:p>
          <a:endParaRPr lang="en-IN"/>
        </a:p>
      </dgm:t>
    </dgm:pt>
    <dgm:pt modelId="{001E82AE-A16C-4591-95D4-4E9293BEC02C}" type="pres">
      <dgm:prSet presAssocID="{877B726F-4D2E-412E-B348-3E5B5C7974BE}" presName="node" presStyleLbl="node1" presStyleIdx="0" presStyleCnt="3" custScaleX="154070" custScaleY="96521">
        <dgm:presLayoutVars>
          <dgm:bulletEnabled val="1"/>
        </dgm:presLayoutVars>
      </dgm:prSet>
      <dgm:spPr/>
      <dgm:t>
        <a:bodyPr/>
        <a:lstStyle/>
        <a:p>
          <a:endParaRPr lang="en-IN"/>
        </a:p>
      </dgm:t>
    </dgm:pt>
    <dgm:pt modelId="{4481B380-4A08-4D6B-BD00-D4D9D36E7D58}" type="pres">
      <dgm:prSet presAssocID="{3E5E71E2-6709-403F-903D-30133AC174FE}" presName="parTrans" presStyleLbl="sibTrans2D1" presStyleIdx="1" presStyleCnt="3"/>
      <dgm:spPr/>
      <dgm:t>
        <a:bodyPr/>
        <a:lstStyle/>
        <a:p>
          <a:endParaRPr lang="en-IN"/>
        </a:p>
      </dgm:t>
    </dgm:pt>
    <dgm:pt modelId="{90E067EF-3009-4B23-8D10-AB2E89D6485F}" type="pres">
      <dgm:prSet presAssocID="{3E5E71E2-6709-403F-903D-30133AC174FE}" presName="connectorText" presStyleLbl="sibTrans2D1" presStyleIdx="1" presStyleCnt="3"/>
      <dgm:spPr/>
      <dgm:t>
        <a:bodyPr/>
        <a:lstStyle/>
        <a:p>
          <a:endParaRPr lang="en-IN"/>
        </a:p>
      </dgm:t>
    </dgm:pt>
    <dgm:pt modelId="{A5A02DAD-53E1-469E-BC23-6FE90D23A985}" type="pres">
      <dgm:prSet presAssocID="{2370E8A9-F85B-4FEB-95AA-25A6A3E8FB57}" presName="node" presStyleLbl="node1" presStyleIdx="1" presStyleCnt="3" custScaleX="153879" custScaleY="97488" custRadScaleRad="173877" custRadScaleInc="1168">
        <dgm:presLayoutVars>
          <dgm:bulletEnabled val="1"/>
        </dgm:presLayoutVars>
      </dgm:prSet>
      <dgm:spPr/>
      <dgm:t>
        <a:bodyPr/>
        <a:lstStyle/>
        <a:p>
          <a:endParaRPr lang="en-IN"/>
        </a:p>
      </dgm:t>
    </dgm:pt>
    <dgm:pt modelId="{38C109E6-AC1A-433C-B965-16780E582D0A}" type="pres">
      <dgm:prSet presAssocID="{87F61C0E-FF29-4E08-8824-CEC5C80DF391}" presName="parTrans" presStyleLbl="sibTrans2D1" presStyleIdx="2" presStyleCnt="3"/>
      <dgm:spPr/>
      <dgm:t>
        <a:bodyPr/>
        <a:lstStyle/>
        <a:p>
          <a:endParaRPr lang="en-IN"/>
        </a:p>
      </dgm:t>
    </dgm:pt>
    <dgm:pt modelId="{245DDE61-A880-4815-A1D0-D53DFA525BF8}" type="pres">
      <dgm:prSet presAssocID="{87F61C0E-FF29-4E08-8824-CEC5C80DF391}" presName="connectorText" presStyleLbl="sibTrans2D1" presStyleIdx="2" presStyleCnt="3"/>
      <dgm:spPr/>
      <dgm:t>
        <a:bodyPr/>
        <a:lstStyle/>
        <a:p>
          <a:endParaRPr lang="en-IN"/>
        </a:p>
      </dgm:t>
    </dgm:pt>
    <dgm:pt modelId="{C6225CA8-98B3-46E9-B179-93C02C96BAC7}" type="pres">
      <dgm:prSet presAssocID="{DB191E0E-071C-410D-A9D3-AEA0412D514F}" presName="node" presStyleLbl="node1" presStyleIdx="2" presStyleCnt="3" custScaleX="165030" custScaleY="92849" custRadScaleRad="172844" custRadScaleInc="-9446">
        <dgm:presLayoutVars>
          <dgm:bulletEnabled val="1"/>
        </dgm:presLayoutVars>
      </dgm:prSet>
      <dgm:spPr/>
      <dgm:t>
        <a:bodyPr/>
        <a:lstStyle/>
        <a:p>
          <a:endParaRPr lang="en-IN"/>
        </a:p>
      </dgm:t>
    </dgm:pt>
  </dgm:ptLst>
  <dgm:cxnLst>
    <dgm:cxn modelId="{A573D555-3646-4AA2-AE9A-B387930E6EBF}" type="presOf" srcId="{3E5E71E2-6709-403F-903D-30133AC174FE}" destId="{90E067EF-3009-4B23-8D10-AB2E89D6485F}" srcOrd="1" destOrd="0" presId="urn:microsoft.com/office/officeart/2005/8/layout/radial5"/>
    <dgm:cxn modelId="{34EFFF91-AA8B-4FB1-983F-8C55363DB6A7}" type="presOf" srcId="{556FCFF2-CFF3-40ED-9489-967FE52CC658}" destId="{6BCC9D75-9CB9-4594-A5A5-FF86E61F6860}" srcOrd="0" destOrd="0" presId="urn:microsoft.com/office/officeart/2005/8/layout/radial5"/>
    <dgm:cxn modelId="{2245C9E6-F1B5-4F87-942B-76F51CCF3C55}" type="presOf" srcId="{877B726F-4D2E-412E-B348-3E5B5C7974BE}" destId="{001E82AE-A16C-4591-95D4-4E9293BEC02C}" srcOrd="0" destOrd="0" presId="urn:microsoft.com/office/officeart/2005/8/layout/radial5"/>
    <dgm:cxn modelId="{1DC253E5-94E5-463B-898A-C80A724ACF52}" type="presOf" srcId="{3E5E71E2-6709-403F-903D-30133AC174FE}" destId="{4481B380-4A08-4D6B-BD00-D4D9D36E7D58}" srcOrd="0" destOrd="0" presId="urn:microsoft.com/office/officeart/2005/8/layout/radial5"/>
    <dgm:cxn modelId="{0CD97D2D-7466-4B0E-A832-35A1F7D916D0}" srcId="{556FCFF2-CFF3-40ED-9489-967FE52CC658}" destId="{DB191E0E-071C-410D-A9D3-AEA0412D514F}" srcOrd="2" destOrd="0" parTransId="{87F61C0E-FF29-4E08-8824-CEC5C80DF391}" sibTransId="{B23114E4-4A92-42F8-9C5E-981FC3B55635}"/>
    <dgm:cxn modelId="{D085A4B6-73C2-46C4-8C60-EF76A07101B9}" type="presOf" srcId="{18FEAE7B-BCAB-4E21-8367-A882442DA324}" destId="{69A06117-8DF6-4762-993E-A47D0B1A4BA0}" srcOrd="0" destOrd="0" presId="urn:microsoft.com/office/officeart/2005/8/layout/radial5"/>
    <dgm:cxn modelId="{B92166ED-D466-498D-AF1A-6DA1E432ED9E}" srcId="{18FEAE7B-BCAB-4E21-8367-A882442DA324}" destId="{556FCFF2-CFF3-40ED-9489-967FE52CC658}" srcOrd="0" destOrd="0" parTransId="{35DCD832-C951-4D67-9F91-37F0737B87EC}" sibTransId="{18CA7440-AA1C-4FBE-97B2-75F7CD1753C4}"/>
    <dgm:cxn modelId="{D9520134-3412-43BF-9F4E-C0734557070D}" type="presOf" srcId="{87F61C0E-FF29-4E08-8824-CEC5C80DF391}" destId="{38C109E6-AC1A-433C-B965-16780E582D0A}" srcOrd="0" destOrd="0" presId="urn:microsoft.com/office/officeart/2005/8/layout/radial5"/>
    <dgm:cxn modelId="{DD611A77-9B90-450C-99B9-DFDF01DB9FE9}" type="presOf" srcId="{87F61C0E-FF29-4E08-8824-CEC5C80DF391}" destId="{245DDE61-A880-4815-A1D0-D53DFA525BF8}" srcOrd="1" destOrd="0" presId="urn:microsoft.com/office/officeart/2005/8/layout/radial5"/>
    <dgm:cxn modelId="{5D9FDE65-0AD5-4C7D-9F97-BF92B7005B28}" type="presOf" srcId="{2370E8A9-F85B-4FEB-95AA-25A6A3E8FB57}" destId="{A5A02DAD-53E1-469E-BC23-6FE90D23A985}" srcOrd="0" destOrd="0" presId="urn:microsoft.com/office/officeart/2005/8/layout/radial5"/>
    <dgm:cxn modelId="{83A34A61-3C30-4A6C-AD5D-9A18C56DD6D3}" type="presOf" srcId="{C954DF92-7D95-4D5C-8D67-B5A218529FFE}" destId="{FBB903D7-AB05-4C0B-8030-AA1E737717D9}" srcOrd="0" destOrd="0" presId="urn:microsoft.com/office/officeart/2005/8/layout/radial5"/>
    <dgm:cxn modelId="{7E5243C5-2709-44F6-A8C5-3A2CEA8F302D}" srcId="{556FCFF2-CFF3-40ED-9489-967FE52CC658}" destId="{877B726F-4D2E-412E-B348-3E5B5C7974BE}" srcOrd="0" destOrd="0" parTransId="{C954DF92-7D95-4D5C-8D67-B5A218529FFE}" sibTransId="{DBC1480A-DC7C-4451-BDEE-BEAF08725090}"/>
    <dgm:cxn modelId="{8488FDE8-D3DF-45FA-B1DF-54F564EAD6B6}" type="presOf" srcId="{DB191E0E-071C-410D-A9D3-AEA0412D514F}" destId="{C6225CA8-98B3-46E9-B179-93C02C96BAC7}" srcOrd="0" destOrd="0" presId="urn:microsoft.com/office/officeart/2005/8/layout/radial5"/>
    <dgm:cxn modelId="{25C3640A-E80F-4B43-A748-A6D76E95AAE7}" srcId="{556FCFF2-CFF3-40ED-9489-967FE52CC658}" destId="{2370E8A9-F85B-4FEB-95AA-25A6A3E8FB57}" srcOrd="1" destOrd="0" parTransId="{3E5E71E2-6709-403F-903D-30133AC174FE}" sibTransId="{5E0E9BF6-DC79-4B4F-BB3C-56A096A564F6}"/>
    <dgm:cxn modelId="{A051CE78-F0FA-431A-8763-66C6B81F770B}" type="presOf" srcId="{C954DF92-7D95-4D5C-8D67-B5A218529FFE}" destId="{00FB1A36-BE9E-46C0-ADB7-EB400BDB1885}" srcOrd="1" destOrd="0" presId="urn:microsoft.com/office/officeart/2005/8/layout/radial5"/>
    <dgm:cxn modelId="{46F08B0C-5DE8-4B27-AC2C-5B1411EFCFA2}" type="presParOf" srcId="{69A06117-8DF6-4762-993E-A47D0B1A4BA0}" destId="{6BCC9D75-9CB9-4594-A5A5-FF86E61F6860}" srcOrd="0" destOrd="0" presId="urn:microsoft.com/office/officeart/2005/8/layout/radial5"/>
    <dgm:cxn modelId="{C1D059E8-FA3B-45F2-91F0-85F7126033C4}" type="presParOf" srcId="{69A06117-8DF6-4762-993E-A47D0B1A4BA0}" destId="{FBB903D7-AB05-4C0B-8030-AA1E737717D9}" srcOrd="1" destOrd="0" presId="urn:microsoft.com/office/officeart/2005/8/layout/radial5"/>
    <dgm:cxn modelId="{EF797429-B55E-4003-ACD1-080AE41195D8}" type="presParOf" srcId="{FBB903D7-AB05-4C0B-8030-AA1E737717D9}" destId="{00FB1A36-BE9E-46C0-ADB7-EB400BDB1885}" srcOrd="0" destOrd="0" presId="urn:microsoft.com/office/officeart/2005/8/layout/radial5"/>
    <dgm:cxn modelId="{11397E4F-1E50-4919-B569-4D09647A819C}" type="presParOf" srcId="{69A06117-8DF6-4762-993E-A47D0B1A4BA0}" destId="{001E82AE-A16C-4591-95D4-4E9293BEC02C}" srcOrd="2" destOrd="0" presId="urn:microsoft.com/office/officeart/2005/8/layout/radial5"/>
    <dgm:cxn modelId="{007E4CDF-D01F-451C-98E5-7FD099636119}" type="presParOf" srcId="{69A06117-8DF6-4762-993E-A47D0B1A4BA0}" destId="{4481B380-4A08-4D6B-BD00-D4D9D36E7D58}" srcOrd="3" destOrd="0" presId="urn:microsoft.com/office/officeart/2005/8/layout/radial5"/>
    <dgm:cxn modelId="{C17E8DFF-01D9-4597-BA9D-956061882453}" type="presParOf" srcId="{4481B380-4A08-4D6B-BD00-D4D9D36E7D58}" destId="{90E067EF-3009-4B23-8D10-AB2E89D6485F}" srcOrd="0" destOrd="0" presId="urn:microsoft.com/office/officeart/2005/8/layout/radial5"/>
    <dgm:cxn modelId="{CEF18703-62AA-4DB3-8022-5F7E1644DA82}" type="presParOf" srcId="{69A06117-8DF6-4762-993E-A47D0B1A4BA0}" destId="{A5A02DAD-53E1-469E-BC23-6FE90D23A985}" srcOrd="4" destOrd="0" presId="urn:microsoft.com/office/officeart/2005/8/layout/radial5"/>
    <dgm:cxn modelId="{971F81E4-7A7C-49C5-B75F-76770F4D5D2C}" type="presParOf" srcId="{69A06117-8DF6-4762-993E-A47D0B1A4BA0}" destId="{38C109E6-AC1A-433C-B965-16780E582D0A}" srcOrd="5" destOrd="0" presId="urn:microsoft.com/office/officeart/2005/8/layout/radial5"/>
    <dgm:cxn modelId="{6DC78F74-3330-447B-99D6-95AD2CF2DF12}" type="presParOf" srcId="{38C109E6-AC1A-433C-B965-16780E582D0A}" destId="{245DDE61-A880-4815-A1D0-D53DFA525BF8}" srcOrd="0" destOrd="0" presId="urn:microsoft.com/office/officeart/2005/8/layout/radial5"/>
    <dgm:cxn modelId="{7FE41237-FEC6-45F6-9B7E-69101314FE6C}" type="presParOf" srcId="{69A06117-8DF6-4762-993E-A47D0B1A4BA0}" destId="{C6225CA8-98B3-46E9-B179-93C02C96BAC7}" srcOrd="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BF0BDE-863F-4294-8187-80B1ABF78043}"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n-IN"/>
        </a:p>
      </dgm:t>
    </dgm:pt>
    <dgm:pt modelId="{4185A6C2-CF1F-45DD-B78A-5111F02F95BC}">
      <dgm:prSet phldrT="[Text]" custT="1"/>
      <dgm:spPr/>
      <dgm:t>
        <a:bodyPr/>
        <a:lstStyle/>
        <a:p>
          <a:r>
            <a:rPr lang="en-US" sz="3200" b="1" dirty="0" smtClean="0"/>
            <a:t>Present</a:t>
          </a:r>
        </a:p>
        <a:p>
          <a:r>
            <a:rPr lang="en-US" sz="3200" b="1" dirty="0" smtClean="0"/>
            <a:t>Situation</a:t>
          </a:r>
          <a:endParaRPr lang="en-IN" sz="3200" b="1" dirty="0"/>
        </a:p>
      </dgm:t>
    </dgm:pt>
    <dgm:pt modelId="{975014B8-BBED-41F1-B1B4-3EDE5944593C}" cxnId="{BA20204C-CA37-49C6-A340-74B2CCFF59ED}" type="parTrans">
      <dgm:prSet/>
      <dgm:spPr/>
      <dgm:t>
        <a:bodyPr/>
        <a:lstStyle/>
        <a:p>
          <a:endParaRPr lang="en-IN"/>
        </a:p>
      </dgm:t>
    </dgm:pt>
    <dgm:pt modelId="{4CE5960F-AC88-41A3-8F51-BE13E4E17354}" cxnId="{BA20204C-CA37-49C6-A340-74B2CCFF59ED}" type="sibTrans">
      <dgm:prSet/>
      <dgm:spPr/>
      <dgm:t>
        <a:bodyPr/>
        <a:lstStyle/>
        <a:p>
          <a:endParaRPr lang="en-IN"/>
        </a:p>
      </dgm:t>
    </dgm:pt>
    <dgm:pt modelId="{00EA22FE-1801-4504-BB37-A28222A55EF4}">
      <dgm:prSet phldrT="[Text]" custT="1"/>
      <dgm:spPr/>
      <dgm:t>
        <a:bodyPr/>
        <a:lstStyle/>
        <a:p>
          <a:r>
            <a:rPr lang="en-US" sz="2400" b="1" dirty="0" smtClean="0"/>
            <a:t>DEWORMER</a:t>
          </a:r>
          <a:endParaRPr lang="en-IN" sz="2400" b="1" dirty="0"/>
        </a:p>
      </dgm:t>
    </dgm:pt>
    <dgm:pt modelId="{4203BC72-4058-43A4-BA21-59E73C0B1CE2}" cxnId="{B0B4F2D6-1A58-4AB6-BB0B-9D82360EBF9E}" type="parTrans">
      <dgm:prSet/>
      <dgm:spPr/>
      <dgm:t>
        <a:bodyPr/>
        <a:lstStyle/>
        <a:p>
          <a:endParaRPr lang="en-IN" dirty="0"/>
        </a:p>
      </dgm:t>
    </dgm:pt>
    <dgm:pt modelId="{6780BF3E-0ECA-48BE-9115-91579332270C}" cxnId="{B0B4F2D6-1A58-4AB6-BB0B-9D82360EBF9E}" type="sibTrans">
      <dgm:prSet/>
      <dgm:spPr/>
      <dgm:t>
        <a:bodyPr/>
        <a:lstStyle/>
        <a:p>
          <a:endParaRPr lang="en-IN"/>
        </a:p>
      </dgm:t>
    </dgm:pt>
    <dgm:pt modelId="{1542D1FC-5EDB-4170-84A5-972C7E3D8467}">
      <dgm:prSet phldrT="[Text]"/>
      <dgm:spPr/>
      <dgm:t>
        <a:bodyPr/>
        <a:lstStyle/>
        <a:p>
          <a:r>
            <a:rPr lang="en-US" b="1" dirty="0" smtClean="0"/>
            <a:t>I-VEX</a:t>
          </a:r>
          <a:endParaRPr lang="en-IN" b="1" dirty="0"/>
        </a:p>
      </dgm:t>
    </dgm:pt>
    <dgm:pt modelId="{45C2379B-A16C-4DF9-87E5-F0A1D166BF83}" cxnId="{F5FC087A-79C6-4D49-A7E3-B8238B8EC439}" type="parTrans">
      <dgm:prSet/>
      <dgm:spPr/>
      <dgm:t>
        <a:bodyPr/>
        <a:lstStyle/>
        <a:p>
          <a:endParaRPr lang="en-IN" dirty="0"/>
        </a:p>
      </dgm:t>
    </dgm:pt>
    <dgm:pt modelId="{EDE99596-A5A1-44F9-8530-AB8DD9D75BED}" cxnId="{F5FC087A-79C6-4D49-A7E3-B8238B8EC439}" type="sibTrans">
      <dgm:prSet/>
      <dgm:spPr/>
      <dgm:t>
        <a:bodyPr/>
        <a:lstStyle/>
        <a:p>
          <a:endParaRPr lang="en-IN"/>
        </a:p>
      </dgm:t>
    </dgm:pt>
    <dgm:pt modelId="{A65F9143-A20F-4E63-B4DB-D4503631F108}">
      <dgm:prSet phldrT="[Text]"/>
      <dgm:spPr/>
      <dgm:t>
        <a:bodyPr/>
        <a:lstStyle/>
        <a:p>
          <a:r>
            <a:rPr lang="en-US" b="1" dirty="0" smtClean="0">
              <a:solidFill>
                <a:srgbClr val="C00000"/>
              </a:solidFill>
            </a:rPr>
            <a:t>Ayurvet</a:t>
          </a:r>
          <a:endParaRPr lang="en-IN" b="1" dirty="0">
            <a:solidFill>
              <a:srgbClr val="C00000"/>
            </a:solidFill>
          </a:endParaRPr>
        </a:p>
      </dgm:t>
    </dgm:pt>
    <dgm:pt modelId="{6608C2C3-9D83-439B-ACAD-348BE31E3AC7}" cxnId="{431E8D49-1F6E-41C6-AD1E-E6A892F5EA72}" type="parTrans">
      <dgm:prSet/>
      <dgm:spPr/>
      <dgm:t>
        <a:bodyPr/>
        <a:lstStyle/>
        <a:p>
          <a:endParaRPr lang="en-IN" dirty="0"/>
        </a:p>
      </dgm:t>
    </dgm:pt>
    <dgm:pt modelId="{ECFBEBA7-9534-4FF0-AEC8-0965AFD2E220}" cxnId="{431E8D49-1F6E-41C6-AD1E-E6A892F5EA72}" type="sibTrans">
      <dgm:prSet/>
      <dgm:spPr/>
      <dgm:t>
        <a:bodyPr/>
        <a:lstStyle/>
        <a:p>
          <a:endParaRPr lang="en-IN"/>
        </a:p>
      </dgm:t>
    </dgm:pt>
    <dgm:pt modelId="{C9B7AEA3-980A-4B89-9B7D-C1597A48D02B}">
      <dgm:prSet phldrT="[Text]" custT="1"/>
      <dgm:spPr/>
      <dgm:t>
        <a:bodyPr/>
        <a:lstStyle/>
        <a:p>
          <a:r>
            <a:rPr lang="en-US" sz="2400" b="1" dirty="0" smtClean="0">
              <a:solidFill>
                <a:schemeClr val="tx2">
                  <a:lumMod val="50000"/>
                </a:schemeClr>
              </a:solidFill>
            </a:rPr>
            <a:t>Albendazole</a:t>
          </a:r>
          <a:endParaRPr lang="en-IN" sz="2400" b="1" dirty="0"/>
        </a:p>
      </dgm:t>
    </dgm:pt>
    <dgm:pt modelId="{D1DD8551-4F8F-4F2B-8161-6197172726CD}" cxnId="{9F0490A7-33BF-4E02-95E8-4B862BB10F2D}" type="parTrans">
      <dgm:prSet/>
      <dgm:spPr/>
      <dgm:t>
        <a:bodyPr/>
        <a:lstStyle/>
        <a:p>
          <a:endParaRPr lang="en-IN" dirty="0"/>
        </a:p>
      </dgm:t>
    </dgm:pt>
    <dgm:pt modelId="{95B4D974-8061-4CB1-A597-4343E43E3AC7}" cxnId="{9F0490A7-33BF-4E02-95E8-4B862BB10F2D}" type="sibTrans">
      <dgm:prSet/>
      <dgm:spPr/>
      <dgm:t>
        <a:bodyPr/>
        <a:lstStyle/>
        <a:p>
          <a:endParaRPr lang="en-IN"/>
        </a:p>
      </dgm:t>
    </dgm:pt>
    <dgm:pt modelId="{0514136A-18F2-4026-803F-DC3842EFE39E}">
      <dgm:prSet/>
      <dgm:spPr/>
      <dgm:t>
        <a:bodyPr/>
        <a:lstStyle/>
        <a:p>
          <a:pPr algn="l"/>
          <a:endParaRPr lang="en-IN" b="1" dirty="0">
            <a:solidFill>
              <a:srgbClr val="C00000"/>
            </a:solidFill>
          </a:endParaRPr>
        </a:p>
      </dgm:t>
    </dgm:pt>
    <dgm:pt modelId="{FD80D8CA-867A-4A72-A8BC-07095DC6FEDB}" cxnId="{F3CFD190-86A9-48F2-86DF-4E74F2A60C4E}" type="parTrans">
      <dgm:prSet/>
      <dgm:spPr/>
      <dgm:t>
        <a:bodyPr/>
        <a:lstStyle/>
        <a:p>
          <a:endParaRPr lang="en-IN" dirty="0"/>
        </a:p>
      </dgm:t>
    </dgm:pt>
    <dgm:pt modelId="{190DA85B-BD8B-4BAA-B6D3-9658DA677B51}" cxnId="{F3CFD190-86A9-48F2-86DF-4E74F2A60C4E}" type="sibTrans">
      <dgm:prSet/>
      <dgm:spPr/>
      <dgm:t>
        <a:bodyPr/>
        <a:lstStyle/>
        <a:p>
          <a:endParaRPr lang="en-IN"/>
        </a:p>
      </dgm:t>
    </dgm:pt>
    <dgm:pt modelId="{621262A7-6BC0-4A80-B1AF-31F9B74BCCDB}" type="pres">
      <dgm:prSet presAssocID="{7ABF0BDE-863F-4294-8187-80B1ABF78043}" presName="Name0" presStyleCnt="0">
        <dgm:presLayoutVars>
          <dgm:chMax val="1"/>
          <dgm:dir/>
          <dgm:animLvl val="ctr"/>
          <dgm:resizeHandles val="exact"/>
        </dgm:presLayoutVars>
      </dgm:prSet>
      <dgm:spPr/>
      <dgm:t>
        <a:bodyPr/>
        <a:lstStyle/>
        <a:p>
          <a:endParaRPr lang="en-IN"/>
        </a:p>
      </dgm:t>
    </dgm:pt>
    <dgm:pt modelId="{B6D7161B-2B32-4D32-952F-831B99C6A4C7}" type="pres">
      <dgm:prSet presAssocID="{4185A6C2-CF1F-45DD-B78A-5111F02F95BC}" presName="centerShape" presStyleLbl="node0" presStyleIdx="0" presStyleCnt="1" custScaleX="192258" custScaleY="139756"/>
      <dgm:spPr/>
      <dgm:t>
        <a:bodyPr/>
        <a:lstStyle/>
        <a:p>
          <a:endParaRPr lang="en-IN"/>
        </a:p>
      </dgm:t>
    </dgm:pt>
    <dgm:pt modelId="{D7D74154-CA39-4883-9DB5-5E831968AA7F}" type="pres">
      <dgm:prSet presAssocID="{4203BC72-4058-43A4-BA21-59E73C0B1CE2}" presName="parTrans" presStyleLbl="sibTrans2D1" presStyleIdx="0" presStyleCnt="5"/>
      <dgm:spPr/>
      <dgm:t>
        <a:bodyPr/>
        <a:lstStyle/>
        <a:p>
          <a:endParaRPr lang="en-IN"/>
        </a:p>
      </dgm:t>
    </dgm:pt>
    <dgm:pt modelId="{82E919CC-5A6E-400B-9E0D-C8445EBBB548}" type="pres">
      <dgm:prSet presAssocID="{4203BC72-4058-43A4-BA21-59E73C0B1CE2}" presName="connectorText" presStyleLbl="sibTrans2D1" presStyleIdx="0" presStyleCnt="5"/>
      <dgm:spPr/>
      <dgm:t>
        <a:bodyPr/>
        <a:lstStyle/>
        <a:p>
          <a:endParaRPr lang="en-IN"/>
        </a:p>
      </dgm:t>
    </dgm:pt>
    <dgm:pt modelId="{9B8ECF87-318C-495C-986B-D3017A0AC200}" type="pres">
      <dgm:prSet presAssocID="{00EA22FE-1801-4504-BB37-A28222A55EF4}" presName="node" presStyleLbl="node1" presStyleIdx="0" presStyleCnt="5" custScaleX="198788">
        <dgm:presLayoutVars>
          <dgm:bulletEnabled val="1"/>
        </dgm:presLayoutVars>
      </dgm:prSet>
      <dgm:spPr/>
      <dgm:t>
        <a:bodyPr/>
        <a:lstStyle/>
        <a:p>
          <a:endParaRPr lang="en-IN"/>
        </a:p>
      </dgm:t>
    </dgm:pt>
    <dgm:pt modelId="{7132A26D-6368-443E-923C-EA368AEA0AF4}" type="pres">
      <dgm:prSet presAssocID="{45C2379B-A16C-4DF9-87E5-F0A1D166BF83}" presName="parTrans" presStyleLbl="sibTrans2D1" presStyleIdx="1" presStyleCnt="5"/>
      <dgm:spPr/>
      <dgm:t>
        <a:bodyPr/>
        <a:lstStyle/>
        <a:p>
          <a:endParaRPr lang="en-IN"/>
        </a:p>
      </dgm:t>
    </dgm:pt>
    <dgm:pt modelId="{F221E53E-5164-4429-BBD4-4733B0DE609F}" type="pres">
      <dgm:prSet presAssocID="{45C2379B-A16C-4DF9-87E5-F0A1D166BF83}" presName="connectorText" presStyleLbl="sibTrans2D1" presStyleIdx="1" presStyleCnt="5"/>
      <dgm:spPr/>
      <dgm:t>
        <a:bodyPr/>
        <a:lstStyle/>
        <a:p>
          <a:endParaRPr lang="en-IN"/>
        </a:p>
      </dgm:t>
    </dgm:pt>
    <dgm:pt modelId="{698EB5BF-C610-493F-9AAD-AB3E0DC4A492}" type="pres">
      <dgm:prSet presAssocID="{1542D1FC-5EDB-4170-84A5-972C7E3D8467}" presName="node" presStyleLbl="node1" presStyleIdx="1" presStyleCnt="5" custScaleX="179312" custScaleY="111672" custRadScaleRad="171742" custRadScaleInc="-23843">
        <dgm:presLayoutVars>
          <dgm:bulletEnabled val="1"/>
        </dgm:presLayoutVars>
      </dgm:prSet>
      <dgm:spPr/>
      <dgm:t>
        <a:bodyPr/>
        <a:lstStyle/>
        <a:p>
          <a:endParaRPr lang="en-IN"/>
        </a:p>
      </dgm:t>
    </dgm:pt>
    <dgm:pt modelId="{42B41308-D911-4F39-AD6A-DFFD1E575522}" type="pres">
      <dgm:prSet presAssocID="{FD80D8CA-867A-4A72-A8BC-07095DC6FEDB}" presName="parTrans" presStyleLbl="sibTrans2D1" presStyleIdx="2" presStyleCnt="5"/>
      <dgm:spPr/>
      <dgm:t>
        <a:bodyPr/>
        <a:lstStyle/>
        <a:p>
          <a:endParaRPr lang="en-IN"/>
        </a:p>
      </dgm:t>
    </dgm:pt>
    <dgm:pt modelId="{D89F4DB2-42C9-417D-A149-E424D07B6757}" type="pres">
      <dgm:prSet presAssocID="{FD80D8CA-867A-4A72-A8BC-07095DC6FEDB}" presName="connectorText" presStyleLbl="sibTrans2D1" presStyleIdx="2" presStyleCnt="5"/>
      <dgm:spPr/>
      <dgm:t>
        <a:bodyPr/>
        <a:lstStyle/>
        <a:p>
          <a:endParaRPr lang="en-IN"/>
        </a:p>
      </dgm:t>
    </dgm:pt>
    <dgm:pt modelId="{2D6DAFFF-3B69-49CA-BB74-B15EEBD6B31D}" type="pres">
      <dgm:prSet presAssocID="{0514136A-18F2-4026-803F-DC3842EFE39E}" presName="node" presStyleLbl="node1" presStyleIdx="2" presStyleCnt="5" custScaleX="214554" custScaleY="121784" custRadScaleRad="160339" custRadScaleInc="-64992">
        <dgm:presLayoutVars>
          <dgm:bulletEnabled val="1"/>
        </dgm:presLayoutVars>
      </dgm:prSet>
      <dgm:spPr/>
      <dgm:t>
        <a:bodyPr/>
        <a:lstStyle/>
        <a:p>
          <a:endParaRPr lang="en-IN"/>
        </a:p>
      </dgm:t>
    </dgm:pt>
    <dgm:pt modelId="{FFC3B4AA-315D-471E-B3CD-6C7E34C55034}" type="pres">
      <dgm:prSet presAssocID="{6608C2C3-9D83-439B-ACAD-348BE31E3AC7}" presName="parTrans" presStyleLbl="sibTrans2D1" presStyleIdx="3" presStyleCnt="5"/>
      <dgm:spPr/>
      <dgm:t>
        <a:bodyPr/>
        <a:lstStyle/>
        <a:p>
          <a:endParaRPr lang="en-IN"/>
        </a:p>
      </dgm:t>
    </dgm:pt>
    <dgm:pt modelId="{45510AF7-BCEC-42E2-970C-DBEACE64AFD4}" type="pres">
      <dgm:prSet presAssocID="{6608C2C3-9D83-439B-ACAD-348BE31E3AC7}" presName="connectorText" presStyleLbl="sibTrans2D1" presStyleIdx="3" presStyleCnt="5"/>
      <dgm:spPr/>
      <dgm:t>
        <a:bodyPr/>
        <a:lstStyle/>
        <a:p>
          <a:endParaRPr lang="en-IN"/>
        </a:p>
      </dgm:t>
    </dgm:pt>
    <dgm:pt modelId="{883F5088-2927-42CE-8B80-31FA039EC26F}" type="pres">
      <dgm:prSet presAssocID="{A65F9143-A20F-4E63-B4DB-D4503631F108}" presName="node" presStyleLbl="node1" presStyleIdx="3" presStyleCnt="5" custScaleX="214530" custScaleY="121002" custRadScaleRad="161165" custRadScaleInc="71453">
        <dgm:presLayoutVars>
          <dgm:bulletEnabled val="1"/>
        </dgm:presLayoutVars>
      </dgm:prSet>
      <dgm:spPr/>
      <dgm:t>
        <a:bodyPr/>
        <a:lstStyle/>
        <a:p>
          <a:endParaRPr lang="en-IN"/>
        </a:p>
      </dgm:t>
    </dgm:pt>
    <dgm:pt modelId="{8C32ABB3-F1E2-4616-83CC-6990945367C5}" type="pres">
      <dgm:prSet presAssocID="{D1DD8551-4F8F-4F2B-8161-6197172726CD}" presName="parTrans" presStyleLbl="sibTrans2D1" presStyleIdx="4" presStyleCnt="5"/>
      <dgm:spPr/>
      <dgm:t>
        <a:bodyPr/>
        <a:lstStyle/>
        <a:p>
          <a:endParaRPr lang="en-IN"/>
        </a:p>
      </dgm:t>
    </dgm:pt>
    <dgm:pt modelId="{7162A0C1-373E-45B2-A4ED-3A8233AE3C4A}" type="pres">
      <dgm:prSet presAssocID="{D1DD8551-4F8F-4F2B-8161-6197172726CD}" presName="connectorText" presStyleLbl="sibTrans2D1" presStyleIdx="4" presStyleCnt="5"/>
      <dgm:spPr/>
      <dgm:t>
        <a:bodyPr/>
        <a:lstStyle/>
        <a:p>
          <a:endParaRPr lang="en-IN"/>
        </a:p>
      </dgm:t>
    </dgm:pt>
    <dgm:pt modelId="{ABBEEDC7-3509-47EA-A141-3A620393E846}" type="pres">
      <dgm:prSet presAssocID="{C9B7AEA3-980A-4B89-9B7D-C1597A48D02B}" presName="node" presStyleLbl="node1" presStyleIdx="4" presStyleCnt="5" custScaleX="190298" custScaleY="121225" custRadScaleRad="183346" custRadScaleInc="7790">
        <dgm:presLayoutVars>
          <dgm:bulletEnabled val="1"/>
        </dgm:presLayoutVars>
      </dgm:prSet>
      <dgm:spPr/>
      <dgm:t>
        <a:bodyPr/>
        <a:lstStyle/>
        <a:p>
          <a:endParaRPr lang="en-IN"/>
        </a:p>
      </dgm:t>
    </dgm:pt>
  </dgm:ptLst>
  <dgm:cxnLst>
    <dgm:cxn modelId="{1EAF87A7-ED0E-4FB9-B971-49349472FB70}" type="presOf" srcId="{7ABF0BDE-863F-4294-8187-80B1ABF78043}" destId="{621262A7-6BC0-4A80-B1AF-31F9B74BCCDB}" srcOrd="0" destOrd="0" presId="urn:microsoft.com/office/officeart/2005/8/layout/radial5"/>
    <dgm:cxn modelId="{8D4A1C76-BFBA-4537-8933-3C06B4C99690}" type="presOf" srcId="{FD80D8CA-867A-4A72-A8BC-07095DC6FEDB}" destId="{D89F4DB2-42C9-417D-A149-E424D07B6757}" srcOrd="1" destOrd="0" presId="urn:microsoft.com/office/officeart/2005/8/layout/radial5"/>
    <dgm:cxn modelId="{F5FC087A-79C6-4D49-A7E3-B8238B8EC439}" srcId="{4185A6C2-CF1F-45DD-B78A-5111F02F95BC}" destId="{1542D1FC-5EDB-4170-84A5-972C7E3D8467}" srcOrd="1" destOrd="0" parTransId="{45C2379B-A16C-4DF9-87E5-F0A1D166BF83}" sibTransId="{EDE99596-A5A1-44F9-8530-AB8DD9D75BED}"/>
    <dgm:cxn modelId="{A8CA2E39-4DE8-4285-8011-9BC7D299490B}" type="presOf" srcId="{C9B7AEA3-980A-4B89-9B7D-C1597A48D02B}" destId="{ABBEEDC7-3509-47EA-A141-3A620393E846}" srcOrd="0" destOrd="0" presId="urn:microsoft.com/office/officeart/2005/8/layout/radial5"/>
    <dgm:cxn modelId="{F3CFD190-86A9-48F2-86DF-4E74F2A60C4E}" srcId="{4185A6C2-CF1F-45DD-B78A-5111F02F95BC}" destId="{0514136A-18F2-4026-803F-DC3842EFE39E}" srcOrd="2" destOrd="0" parTransId="{FD80D8CA-867A-4A72-A8BC-07095DC6FEDB}" sibTransId="{190DA85B-BD8B-4BAA-B6D3-9658DA677B51}"/>
    <dgm:cxn modelId="{B0B4F2D6-1A58-4AB6-BB0B-9D82360EBF9E}" srcId="{4185A6C2-CF1F-45DD-B78A-5111F02F95BC}" destId="{00EA22FE-1801-4504-BB37-A28222A55EF4}" srcOrd="0" destOrd="0" parTransId="{4203BC72-4058-43A4-BA21-59E73C0B1CE2}" sibTransId="{6780BF3E-0ECA-48BE-9115-91579332270C}"/>
    <dgm:cxn modelId="{690D358F-BDCA-4596-9C32-353A63C974BD}" type="presOf" srcId="{6608C2C3-9D83-439B-ACAD-348BE31E3AC7}" destId="{45510AF7-BCEC-42E2-970C-DBEACE64AFD4}" srcOrd="1" destOrd="0" presId="urn:microsoft.com/office/officeart/2005/8/layout/radial5"/>
    <dgm:cxn modelId="{AEC29803-FD08-49D7-9ED9-628447DBC333}" type="presOf" srcId="{4203BC72-4058-43A4-BA21-59E73C0B1CE2}" destId="{D7D74154-CA39-4883-9DB5-5E831968AA7F}" srcOrd="0" destOrd="0" presId="urn:microsoft.com/office/officeart/2005/8/layout/radial5"/>
    <dgm:cxn modelId="{E05EFB18-F0AD-4C1E-A7D7-8DE4869C51E8}" type="presOf" srcId="{6608C2C3-9D83-439B-ACAD-348BE31E3AC7}" destId="{FFC3B4AA-315D-471E-B3CD-6C7E34C55034}" srcOrd="0" destOrd="0" presId="urn:microsoft.com/office/officeart/2005/8/layout/radial5"/>
    <dgm:cxn modelId="{2A11D3D6-285D-45F9-BEE0-03EFB05470D3}" type="presOf" srcId="{45C2379B-A16C-4DF9-87E5-F0A1D166BF83}" destId="{7132A26D-6368-443E-923C-EA368AEA0AF4}" srcOrd="0" destOrd="0" presId="urn:microsoft.com/office/officeart/2005/8/layout/radial5"/>
    <dgm:cxn modelId="{C0E076DA-6ADB-47CD-AB32-C04E0EF81DA6}" type="presOf" srcId="{D1DD8551-4F8F-4F2B-8161-6197172726CD}" destId="{8C32ABB3-F1E2-4616-83CC-6990945367C5}" srcOrd="0" destOrd="0" presId="urn:microsoft.com/office/officeart/2005/8/layout/radial5"/>
    <dgm:cxn modelId="{BA20204C-CA37-49C6-A340-74B2CCFF59ED}" srcId="{7ABF0BDE-863F-4294-8187-80B1ABF78043}" destId="{4185A6C2-CF1F-45DD-B78A-5111F02F95BC}" srcOrd="0" destOrd="0" parTransId="{975014B8-BBED-41F1-B1B4-3EDE5944593C}" sibTransId="{4CE5960F-AC88-41A3-8F51-BE13E4E17354}"/>
    <dgm:cxn modelId="{31B4CA27-4990-4582-81D0-9E41B4050E28}" type="presOf" srcId="{00EA22FE-1801-4504-BB37-A28222A55EF4}" destId="{9B8ECF87-318C-495C-986B-D3017A0AC200}" srcOrd="0" destOrd="0" presId="urn:microsoft.com/office/officeart/2005/8/layout/radial5"/>
    <dgm:cxn modelId="{6BB80CA8-22A5-4CD3-BC62-36BC163DD0E3}" type="presOf" srcId="{45C2379B-A16C-4DF9-87E5-F0A1D166BF83}" destId="{F221E53E-5164-4429-BBD4-4733B0DE609F}" srcOrd="1" destOrd="0" presId="urn:microsoft.com/office/officeart/2005/8/layout/radial5"/>
    <dgm:cxn modelId="{431E8D49-1F6E-41C6-AD1E-E6A892F5EA72}" srcId="{4185A6C2-CF1F-45DD-B78A-5111F02F95BC}" destId="{A65F9143-A20F-4E63-B4DB-D4503631F108}" srcOrd="3" destOrd="0" parTransId="{6608C2C3-9D83-439B-ACAD-348BE31E3AC7}" sibTransId="{ECFBEBA7-9534-4FF0-AEC8-0965AFD2E220}"/>
    <dgm:cxn modelId="{262324D9-F1D1-46E6-8AEF-025DF9007588}" type="presOf" srcId="{A65F9143-A20F-4E63-B4DB-D4503631F108}" destId="{883F5088-2927-42CE-8B80-31FA039EC26F}" srcOrd="0" destOrd="0" presId="urn:microsoft.com/office/officeart/2005/8/layout/radial5"/>
    <dgm:cxn modelId="{9F0490A7-33BF-4E02-95E8-4B862BB10F2D}" srcId="{4185A6C2-CF1F-45DD-B78A-5111F02F95BC}" destId="{C9B7AEA3-980A-4B89-9B7D-C1597A48D02B}" srcOrd="4" destOrd="0" parTransId="{D1DD8551-4F8F-4F2B-8161-6197172726CD}" sibTransId="{95B4D974-8061-4CB1-A597-4343E43E3AC7}"/>
    <dgm:cxn modelId="{C7853BFF-03C6-452A-954E-D5D21E4B78FF}" type="presOf" srcId="{4203BC72-4058-43A4-BA21-59E73C0B1CE2}" destId="{82E919CC-5A6E-400B-9E0D-C8445EBBB548}" srcOrd="1" destOrd="0" presId="urn:microsoft.com/office/officeart/2005/8/layout/radial5"/>
    <dgm:cxn modelId="{8BE6E3CC-6937-4DBA-9AF1-C9EFBF8F64D5}" type="presOf" srcId="{4185A6C2-CF1F-45DD-B78A-5111F02F95BC}" destId="{B6D7161B-2B32-4D32-952F-831B99C6A4C7}" srcOrd="0" destOrd="0" presId="urn:microsoft.com/office/officeart/2005/8/layout/radial5"/>
    <dgm:cxn modelId="{138B9DEE-B8A1-459E-98E8-2AE26DA7AD2C}" type="presOf" srcId="{FD80D8CA-867A-4A72-A8BC-07095DC6FEDB}" destId="{42B41308-D911-4F39-AD6A-DFFD1E575522}" srcOrd="0" destOrd="0" presId="urn:microsoft.com/office/officeart/2005/8/layout/radial5"/>
    <dgm:cxn modelId="{3B5368E5-75A6-4905-BABA-32A26BFCE3CC}" type="presOf" srcId="{0514136A-18F2-4026-803F-DC3842EFE39E}" destId="{2D6DAFFF-3B69-49CA-BB74-B15EEBD6B31D}" srcOrd="0" destOrd="0" presId="urn:microsoft.com/office/officeart/2005/8/layout/radial5"/>
    <dgm:cxn modelId="{1F176C88-F3FC-408B-87BA-215DD11A1DCC}" type="presOf" srcId="{1542D1FC-5EDB-4170-84A5-972C7E3D8467}" destId="{698EB5BF-C610-493F-9AAD-AB3E0DC4A492}" srcOrd="0" destOrd="0" presId="urn:microsoft.com/office/officeart/2005/8/layout/radial5"/>
    <dgm:cxn modelId="{19DAF3D1-1EBA-43E4-A672-693B93A3DE64}" type="presOf" srcId="{D1DD8551-4F8F-4F2B-8161-6197172726CD}" destId="{7162A0C1-373E-45B2-A4ED-3A8233AE3C4A}" srcOrd="1" destOrd="0" presId="urn:microsoft.com/office/officeart/2005/8/layout/radial5"/>
    <dgm:cxn modelId="{BD8B6903-8C82-4131-816E-8696BB627346}" type="presParOf" srcId="{621262A7-6BC0-4A80-B1AF-31F9B74BCCDB}" destId="{B6D7161B-2B32-4D32-952F-831B99C6A4C7}" srcOrd="0" destOrd="0" presId="urn:microsoft.com/office/officeart/2005/8/layout/radial5"/>
    <dgm:cxn modelId="{15FEF5F6-E15C-462A-BFB6-711FFC9EE6DE}" type="presParOf" srcId="{621262A7-6BC0-4A80-B1AF-31F9B74BCCDB}" destId="{D7D74154-CA39-4883-9DB5-5E831968AA7F}" srcOrd="1" destOrd="0" presId="urn:microsoft.com/office/officeart/2005/8/layout/radial5"/>
    <dgm:cxn modelId="{6CEE2E2C-C86D-4F94-92A3-996D9E6B608B}" type="presParOf" srcId="{D7D74154-CA39-4883-9DB5-5E831968AA7F}" destId="{82E919CC-5A6E-400B-9E0D-C8445EBBB548}" srcOrd="0" destOrd="0" presId="urn:microsoft.com/office/officeart/2005/8/layout/radial5"/>
    <dgm:cxn modelId="{E816BB63-ADDE-45C7-8900-EE7ED71F913A}" type="presParOf" srcId="{621262A7-6BC0-4A80-B1AF-31F9B74BCCDB}" destId="{9B8ECF87-318C-495C-986B-D3017A0AC200}" srcOrd="2" destOrd="0" presId="urn:microsoft.com/office/officeart/2005/8/layout/radial5"/>
    <dgm:cxn modelId="{E1CC53CC-6B71-4B48-9EB2-82558F5C8D71}" type="presParOf" srcId="{621262A7-6BC0-4A80-B1AF-31F9B74BCCDB}" destId="{7132A26D-6368-443E-923C-EA368AEA0AF4}" srcOrd="3" destOrd="0" presId="urn:microsoft.com/office/officeart/2005/8/layout/radial5"/>
    <dgm:cxn modelId="{0D3F0F5B-89EC-4DAB-A160-03A6BECF2CFC}" type="presParOf" srcId="{7132A26D-6368-443E-923C-EA368AEA0AF4}" destId="{F221E53E-5164-4429-BBD4-4733B0DE609F}" srcOrd="0" destOrd="0" presId="urn:microsoft.com/office/officeart/2005/8/layout/radial5"/>
    <dgm:cxn modelId="{63DF44BB-E4F4-4942-B388-94853C396B68}" type="presParOf" srcId="{621262A7-6BC0-4A80-B1AF-31F9B74BCCDB}" destId="{698EB5BF-C610-493F-9AAD-AB3E0DC4A492}" srcOrd="4" destOrd="0" presId="urn:microsoft.com/office/officeart/2005/8/layout/radial5"/>
    <dgm:cxn modelId="{9D0C73B1-90ED-46B0-AEFB-46F937459718}" type="presParOf" srcId="{621262A7-6BC0-4A80-B1AF-31F9B74BCCDB}" destId="{42B41308-D911-4F39-AD6A-DFFD1E575522}" srcOrd="5" destOrd="0" presId="urn:microsoft.com/office/officeart/2005/8/layout/radial5"/>
    <dgm:cxn modelId="{0CD4F9A6-34BD-481B-A5A7-CC1421C4D838}" type="presParOf" srcId="{42B41308-D911-4F39-AD6A-DFFD1E575522}" destId="{D89F4DB2-42C9-417D-A149-E424D07B6757}" srcOrd="0" destOrd="0" presId="urn:microsoft.com/office/officeart/2005/8/layout/radial5"/>
    <dgm:cxn modelId="{CE0564DD-35A5-41C6-B5FD-BF841EF57AAA}" type="presParOf" srcId="{621262A7-6BC0-4A80-B1AF-31F9B74BCCDB}" destId="{2D6DAFFF-3B69-49CA-BB74-B15EEBD6B31D}" srcOrd="6" destOrd="0" presId="urn:microsoft.com/office/officeart/2005/8/layout/radial5"/>
    <dgm:cxn modelId="{3F8044A2-6A69-4DC1-9541-F3B74F54023D}" type="presParOf" srcId="{621262A7-6BC0-4A80-B1AF-31F9B74BCCDB}" destId="{FFC3B4AA-315D-471E-B3CD-6C7E34C55034}" srcOrd="7" destOrd="0" presId="urn:microsoft.com/office/officeart/2005/8/layout/radial5"/>
    <dgm:cxn modelId="{E322A6E1-6853-4EC8-BA35-7359A053B0D8}" type="presParOf" srcId="{FFC3B4AA-315D-471E-B3CD-6C7E34C55034}" destId="{45510AF7-BCEC-42E2-970C-DBEACE64AFD4}" srcOrd="0" destOrd="0" presId="urn:microsoft.com/office/officeart/2005/8/layout/radial5"/>
    <dgm:cxn modelId="{81F86D60-3F53-4F5B-AAB1-46B5D8DF0041}" type="presParOf" srcId="{621262A7-6BC0-4A80-B1AF-31F9B74BCCDB}" destId="{883F5088-2927-42CE-8B80-31FA039EC26F}" srcOrd="8" destOrd="0" presId="urn:microsoft.com/office/officeart/2005/8/layout/radial5"/>
    <dgm:cxn modelId="{F298CEF8-71F8-4D4E-B6B7-18AB2E9ED9AC}" type="presParOf" srcId="{621262A7-6BC0-4A80-B1AF-31F9B74BCCDB}" destId="{8C32ABB3-F1E2-4616-83CC-6990945367C5}" srcOrd="9" destOrd="0" presId="urn:microsoft.com/office/officeart/2005/8/layout/radial5"/>
    <dgm:cxn modelId="{27730C91-5197-4073-B7BC-A4575FF18CF6}" type="presParOf" srcId="{8C32ABB3-F1E2-4616-83CC-6990945367C5}" destId="{7162A0C1-373E-45B2-A4ED-3A8233AE3C4A}" srcOrd="0" destOrd="0" presId="urn:microsoft.com/office/officeart/2005/8/layout/radial5"/>
    <dgm:cxn modelId="{FB78672C-4C39-4344-807F-9D38F837E386}" type="presParOf" srcId="{621262A7-6BC0-4A80-B1AF-31F9B74BCCDB}" destId="{ABBEEDC7-3509-47EA-A141-3A620393E846}" srcOrd="1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34400" cy="5181600"/>
        <a:chOff x="0" y="0"/>
        <a:chExt cx="8534400" cy="5181600"/>
      </a:xfrm>
    </dsp:grpSpPr>
    <dsp:sp modelId="{0A3F1B1E-A9D8-4E01-8AD9-2B570BACAAC4}">
      <dsp:nvSpPr>
        <dsp:cNvPr id="3" name="Rounded Rectangle 2"/>
        <dsp:cNvSpPr/>
      </dsp:nvSpPr>
      <dsp:spPr bwMode="white">
        <a:xfrm>
          <a:off x="0" y="2270760"/>
          <a:ext cx="1066800" cy="640080"/>
        </a:xfrm>
        <a:prstGeom prst="roundRect">
          <a:avLst>
            <a:gd name="adj" fmla="val 10000"/>
          </a:avLst>
        </a:prstGeom>
        <a:sp3d prstMaterial="plastic">
          <a:bevelT w="127000" h="25400" prst="relaxedInset"/>
        </a:sp3d>
      </dsp:spPr>
      <dsp:style>
        <a:lnRef idx="0">
          <a:schemeClr val="lt1"/>
        </a:lnRef>
        <a:fillRef idx="3">
          <a:schemeClr val="accent2"/>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smtClean="0"/>
            <a:t>3 Lakh Farmers</a:t>
          </a:r>
          <a:endParaRPr lang="en-US" sz="1800" b="1" dirty="0"/>
        </a:p>
      </dsp:txBody>
      <dsp:txXfrm>
        <a:off x="0" y="2270760"/>
        <a:ext cx="1066800" cy="640080"/>
      </dsp:txXfrm>
    </dsp:sp>
    <dsp:sp modelId="{EB16BBB8-80BA-43C3-8EB5-0F91EC7C23D1}">
      <dsp:nvSpPr>
        <dsp:cNvPr id="4" name="Right Arrow 3"/>
        <dsp:cNvSpPr/>
      </dsp:nvSpPr>
      <dsp:spPr bwMode="white">
        <a:xfrm>
          <a:off x="1167079" y="2458517"/>
          <a:ext cx="226162" cy="264566"/>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hueOff val="0"/>
            <a:satOff val="0"/>
            <a:lumOff val="0"/>
            <a:alpha val="100000"/>
          </a:schemeClr>
        </a:lnRef>
        <a:fillRef idx="1">
          <a:schemeClr val="accent2"/>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800" b="1"/>
        </a:p>
      </dsp:txBody>
      <dsp:txXfrm>
        <a:off x="1167079" y="2458517"/>
        <a:ext cx="226162" cy="264566"/>
      </dsp:txXfrm>
    </dsp:sp>
    <dsp:sp modelId="{46EB97E2-5F38-4115-9C2B-2BB7596E74FD}">
      <dsp:nvSpPr>
        <dsp:cNvPr id="5" name="Rounded Rectangle 4"/>
        <dsp:cNvSpPr/>
      </dsp:nvSpPr>
      <dsp:spPr bwMode="white">
        <a:xfrm>
          <a:off x="1493520" y="2270760"/>
          <a:ext cx="1066800" cy="640080"/>
        </a:xfrm>
        <a:prstGeom prst="roundRect">
          <a:avLst>
            <a:gd name="adj" fmla="val 10000"/>
          </a:avLst>
        </a:prstGeom>
        <a:sp3d prstMaterial="plastic">
          <a:bevelT w="127000" h="25400" prst="relaxedInset"/>
        </a:sp3d>
      </dsp:spPr>
      <dsp:style>
        <a:lnRef idx="0">
          <a:schemeClr val="lt1"/>
        </a:lnRef>
        <a:fillRef idx="3">
          <a:schemeClr val="accent3"/>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smtClean="0"/>
            <a:t>6000 Village Societies</a:t>
          </a:r>
          <a:endParaRPr lang="en-US" sz="1800" b="1" dirty="0"/>
        </a:p>
      </dsp:txBody>
      <dsp:txXfrm>
        <a:off x="1493520" y="2270760"/>
        <a:ext cx="1066800" cy="640080"/>
      </dsp:txXfrm>
    </dsp:sp>
    <dsp:sp modelId="{39FA785A-FE93-4D33-8F65-BB3EFF1FE73E}">
      <dsp:nvSpPr>
        <dsp:cNvPr id="6" name="Right Arrow 5"/>
        <dsp:cNvSpPr/>
      </dsp:nvSpPr>
      <dsp:spPr bwMode="white">
        <a:xfrm>
          <a:off x="2660599" y="2458517"/>
          <a:ext cx="226162" cy="264566"/>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hueOff val="0"/>
            <a:satOff val="0"/>
            <a:lumOff val="0"/>
            <a:alpha val="100000"/>
          </a:schemeClr>
        </a:lnRef>
        <a:fillRef idx="1">
          <a:schemeClr val="accent3"/>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800" b="1"/>
        </a:p>
      </dsp:txBody>
      <dsp:txXfrm>
        <a:off x="2660599" y="2458517"/>
        <a:ext cx="226162" cy="264566"/>
      </dsp:txXfrm>
    </dsp:sp>
    <dsp:sp modelId="{A5EBC42B-1994-469F-A84A-49F1DA62AAF6}">
      <dsp:nvSpPr>
        <dsp:cNvPr id="7" name="Rounded Rectangle 6"/>
        <dsp:cNvSpPr/>
      </dsp:nvSpPr>
      <dsp:spPr bwMode="white">
        <a:xfrm>
          <a:off x="2987040" y="2270760"/>
          <a:ext cx="1066800" cy="640080"/>
        </a:xfrm>
        <a:prstGeom prst="roundRect">
          <a:avLst>
            <a:gd name="adj" fmla="val 10000"/>
          </a:avLst>
        </a:prstGeom>
        <a:sp3d prstMaterial="plastic">
          <a:bevelT w="127000" h="25400" prst="relaxedInset"/>
        </a:sp3d>
      </dsp:spPr>
      <dsp:style>
        <a:lnRef idx="0">
          <a:schemeClr val="lt1"/>
        </a:lnRef>
        <a:fillRef idx="3">
          <a:schemeClr val="accent4"/>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smtClean="0"/>
            <a:t>35 Chilling Centers</a:t>
          </a:r>
          <a:endParaRPr lang="en-US" sz="1800" b="1" dirty="0"/>
        </a:p>
      </dsp:txBody>
      <dsp:txXfrm>
        <a:off x="2987040" y="2270760"/>
        <a:ext cx="1066800" cy="640080"/>
      </dsp:txXfrm>
    </dsp:sp>
    <dsp:sp modelId="{71F88765-1481-4605-BE80-F68E4EB2CE8D}">
      <dsp:nvSpPr>
        <dsp:cNvPr id="8" name="Right Arrow 7"/>
        <dsp:cNvSpPr/>
      </dsp:nvSpPr>
      <dsp:spPr bwMode="white">
        <a:xfrm>
          <a:off x="4154119" y="2458517"/>
          <a:ext cx="226162" cy="264566"/>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hueOff val="0"/>
            <a:satOff val="0"/>
            <a:lumOff val="0"/>
            <a:alpha val="100000"/>
          </a:schemeClr>
        </a:lnRef>
        <a:fillRef idx="1">
          <a:schemeClr val="accent4"/>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800" b="1"/>
        </a:p>
      </dsp:txBody>
      <dsp:txXfrm>
        <a:off x="4154119" y="2458517"/>
        <a:ext cx="226162" cy="264566"/>
      </dsp:txXfrm>
    </dsp:sp>
    <dsp:sp modelId="{702CD527-5BD0-4CF3-A67A-581B6DAAAFEE}">
      <dsp:nvSpPr>
        <dsp:cNvPr id="9" name="Rounded Rectangle 8"/>
        <dsp:cNvSpPr/>
      </dsp:nvSpPr>
      <dsp:spPr bwMode="white">
        <a:xfrm>
          <a:off x="4480560" y="2270760"/>
          <a:ext cx="1066800" cy="640080"/>
        </a:xfrm>
        <a:prstGeom prst="roundRect">
          <a:avLst>
            <a:gd name="adj" fmla="val 10000"/>
          </a:avLst>
        </a:prstGeom>
        <a:sp3d prstMaterial="plastic">
          <a:bevelT w="127000" h="25400" prst="relaxedInset"/>
        </a:sp3d>
      </dsp:spPr>
      <dsp:style>
        <a:lnRef idx="0">
          <a:schemeClr val="lt1"/>
        </a:lnRef>
        <a:fillRef idx="3">
          <a:schemeClr val="accent5"/>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smtClean="0"/>
            <a:t>12 Lakhs </a:t>
          </a:r>
          <a:r>
            <a:rPr lang="en-US" sz="1800" b="1" dirty="0" err="1" smtClean="0"/>
            <a:t>Litre</a:t>
          </a:r>
          <a:r>
            <a:rPr lang="en-US" sz="1800" b="1" dirty="0" smtClean="0"/>
            <a:t> Milk Processing Capacity</a:t>
          </a:r>
          <a:endParaRPr lang="en-US" sz="1800" b="1" dirty="0"/>
        </a:p>
      </dsp:txBody>
      <dsp:txXfrm>
        <a:off x="4480560" y="2270760"/>
        <a:ext cx="1066800" cy="640080"/>
      </dsp:txXfrm>
    </dsp:sp>
    <dsp:sp modelId="{AD2F0FBB-5B70-4898-89CF-E849B557FAE8}">
      <dsp:nvSpPr>
        <dsp:cNvPr id="10" name="Right Arrow 9"/>
        <dsp:cNvSpPr/>
      </dsp:nvSpPr>
      <dsp:spPr bwMode="white">
        <a:xfrm>
          <a:off x="5647639" y="2458517"/>
          <a:ext cx="226162" cy="264566"/>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hueOff val="0"/>
            <a:satOff val="0"/>
            <a:lumOff val="0"/>
            <a:alpha val="100000"/>
          </a:schemeClr>
        </a:lnRef>
        <a:fillRef idx="1">
          <a:schemeClr val="accent5"/>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800" b="1"/>
        </a:p>
      </dsp:txBody>
      <dsp:txXfrm>
        <a:off x="5647639" y="2458517"/>
        <a:ext cx="226162" cy="264566"/>
      </dsp:txXfrm>
    </dsp:sp>
    <dsp:sp modelId="{5B9B8594-262B-49D7-88CF-6730AC82401E}">
      <dsp:nvSpPr>
        <dsp:cNvPr id="11" name="Rounded Rectangle 10"/>
        <dsp:cNvSpPr/>
      </dsp:nvSpPr>
      <dsp:spPr bwMode="white">
        <a:xfrm>
          <a:off x="5974080" y="2270760"/>
          <a:ext cx="1066800" cy="640080"/>
        </a:xfrm>
        <a:prstGeom prst="roundRect">
          <a:avLst>
            <a:gd name="adj" fmla="val 10000"/>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smtClean="0"/>
            <a:t>9 Lakhs </a:t>
          </a:r>
          <a:r>
            <a:rPr lang="en-US" sz="1800" b="1" dirty="0" err="1" smtClean="0"/>
            <a:t>Litre</a:t>
          </a:r>
          <a:r>
            <a:rPr lang="en-US" sz="1800" b="1" dirty="0" smtClean="0"/>
            <a:t> Milk Collection Per Day</a:t>
          </a:r>
          <a:endParaRPr lang="en-US" sz="1800" b="1" dirty="0"/>
        </a:p>
      </dsp:txBody>
      <dsp:txXfrm>
        <a:off x="5974080" y="2270760"/>
        <a:ext cx="1066800" cy="640080"/>
      </dsp:txXfrm>
    </dsp:sp>
    <dsp:sp modelId="{5C0D4976-02E2-4ED1-9C58-D81ABBA673B6}">
      <dsp:nvSpPr>
        <dsp:cNvPr id="12" name="Right Arrow 11"/>
        <dsp:cNvSpPr/>
      </dsp:nvSpPr>
      <dsp:spPr bwMode="white">
        <a:xfrm>
          <a:off x="7141159" y="2458517"/>
          <a:ext cx="226162" cy="264566"/>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hueOff val="0"/>
            <a:satOff val="0"/>
            <a:lumOff val="0"/>
            <a:alpha val="100000"/>
          </a:schemeClr>
        </a:lnRef>
        <a:fillRef idx="1">
          <a:schemeClr val="accent6"/>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800" b="1"/>
        </a:p>
      </dsp:txBody>
      <dsp:txXfrm>
        <a:off x="7141159" y="2458517"/>
        <a:ext cx="226162" cy="264566"/>
      </dsp:txXfrm>
    </dsp:sp>
    <dsp:sp modelId="{01F1DE1E-3CF8-4278-A03F-F15151951D7A}">
      <dsp:nvSpPr>
        <dsp:cNvPr id="13" name="Rounded Rectangle 12"/>
        <dsp:cNvSpPr/>
      </dsp:nvSpPr>
      <dsp:spPr bwMode="white">
        <a:xfrm>
          <a:off x="7467600" y="2270760"/>
          <a:ext cx="1066800" cy="640080"/>
        </a:xfrm>
        <a:prstGeom prst="roundRect">
          <a:avLst>
            <a:gd name="adj" fmla="val 10000"/>
          </a:avLst>
        </a:prstGeom>
        <a:sp3d prstMaterial="plastic">
          <a:bevelT w="127000" h="25400" prst="relaxedInset"/>
        </a:sp3d>
      </dsp:spPr>
      <dsp:style>
        <a:lnRef idx="0">
          <a:schemeClr val="lt1"/>
        </a:lnRef>
        <a:fillRef idx="3">
          <a:schemeClr val="accent2"/>
        </a:fillRef>
        <a:effectRef idx="2">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smtClean="0"/>
            <a:t>Over 100 Products</a:t>
          </a:r>
          <a:endParaRPr lang="en-US" sz="1800" b="1" dirty="0"/>
        </a:p>
      </dsp:txBody>
      <dsp:txXfrm>
        <a:off x="7467600" y="2270760"/>
        <a:ext cx="1066800" cy="64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89912" cy="5098504"/>
        <a:chOff x="0" y="0"/>
        <a:chExt cx="8189912" cy="5098504"/>
      </a:xfrm>
    </dsp:grpSpPr>
    <dsp:sp modelId="{94E1F0C2-3B83-4C38-B846-7D246F18EC25}">
      <dsp:nvSpPr>
        <dsp:cNvPr id="4" name="Freeform 3"/>
        <dsp:cNvSpPr/>
      </dsp:nvSpPr>
      <dsp:spPr bwMode="white">
        <a:xfrm>
          <a:off x="1154140" y="195954"/>
          <a:ext cx="574956" cy="2363274"/>
        </a:xfrm>
        <a:custGeom>
          <a:avLst/>
          <a:gdLst/>
          <a:ahLst/>
          <a:cxnLst/>
          <a:pathLst>
            <a:path w="905" h="3722">
              <a:moveTo>
                <a:pt x="0" y="3722"/>
              </a:moveTo>
              <a:lnTo>
                <a:pt x="453" y="3722"/>
              </a:lnTo>
              <a:lnTo>
                <a:pt x="453" y="0"/>
              </a:lnTo>
              <a:lnTo>
                <a:pt x="905"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195954"/>
        <a:ext cx="574956" cy="2363274"/>
      </dsp:txXfrm>
    </dsp:sp>
    <dsp:sp modelId="{16734F03-CFFD-4C1D-8831-383BB422148A}">
      <dsp:nvSpPr>
        <dsp:cNvPr id="6" name="Freeform 5"/>
        <dsp:cNvSpPr/>
      </dsp:nvSpPr>
      <dsp:spPr bwMode="white">
        <a:xfrm>
          <a:off x="1154140" y="652557"/>
          <a:ext cx="574956" cy="1906671"/>
        </a:xfrm>
        <a:custGeom>
          <a:avLst/>
          <a:gdLst/>
          <a:ahLst/>
          <a:cxnLst/>
          <a:pathLst>
            <a:path w="905" h="3003">
              <a:moveTo>
                <a:pt x="0" y="3003"/>
              </a:moveTo>
              <a:lnTo>
                <a:pt x="453" y="3003"/>
              </a:lnTo>
              <a:lnTo>
                <a:pt x="453" y="0"/>
              </a:lnTo>
              <a:lnTo>
                <a:pt x="905"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652557"/>
        <a:ext cx="574956" cy="1906671"/>
      </dsp:txXfrm>
    </dsp:sp>
    <dsp:sp modelId="{776E622D-AAB7-43DD-A4D5-1D5290CA8868}">
      <dsp:nvSpPr>
        <dsp:cNvPr id="8" name="Freeform 7"/>
        <dsp:cNvSpPr/>
      </dsp:nvSpPr>
      <dsp:spPr bwMode="white">
        <a:xfrm>
          <a:off x="1154140" y="1064447"/>
          <a:ext cx="550921" cy="1494781"/>
        </a:xfrm>
        <a:custGeom>
          <a:avLst/>
          <a:gdLst/>
          <a:ahLst/>
          <a:cxnLst/>
          <a:pathLst>
            <a:path w="868" h="2354">
              <a:moveTo>
                <a:pt x="0" y="2354"/>
              </a:moveTo>
              <a:lnTo>
                <a:pt x="434" y="2354"/>
              </a:lnTo>
              <a:lnTo>
                <a:pt x="434" y="0"/>
              </a:lnTo>
              <a:lnTo>
                <a:pt x="868"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1064447"/>
        <a:ext cx="550921" cy="1494781"/>
      </dsp:txXfrm>
    </dsp:sp>
    <dsp:sp modelId="{8A6BF52A-63FE-4E27-A52C-1E6679C62AE7}">
      <dsp:nvSpPr>
        <dsp:cNvPr id="10" name="Freeform 9"/>
        <dsp:cNvSpPr/>
      </dsp:nvSpPr>
      <dsp:spPr bwMode="white">
        <a:xfrm>
          <a:off x="1154140" y="1461464"/>
          <a:ext cx="574956" cy="1097764"/>
        </a:xfrm>
        <a:custGeom>
          <a:avLst/>
          <a:gdLst/>
          <a:ahLst/>
          <a:cxnLst/>
          <a:pathLst>
            <a:path w="905" h="1729">
              <a:moveTo>
                <a:pt x="0" y="1729"/>
              </a:moveTo>
              <a:lnTo>
                <a:pt x="453" y="1729"/>
              </a:lnTo>
              <a:lnTo>
                <a:pt x="453" y="0"/>
              </a:lnTo>
              <a:lnTo>
                <a:pt x="905"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1461464"/>
        <a:ext cx="574956" cy="1097764"/>
      </dsp:txXfrm>
    </dsp:sp>
    <dsp:sp modelId="{20F83949-294A-49EE-9B50-CFED6796F447}">
      <dsp:nvSpPr>
        <dsp:cNvPr id="12" name="Freeform 11"/>
        <dsp:cNvSpPr/>
      </dsp:nvSpPr>
      <dsp:spPr bwMode="white">
        <a:xfrm>
          <a:off x="1154140" y="1853076"/>
          <a:ext cx="574956" cy="706152"/>
        </a:xfrm>
        <a:custGeom>
          <a:avLst/>
          <a:gdLst/>
          <a:ahLst/>
          <a:cxnLst/>
          <a:pathLst>
            <a:path w="905" h="1112">
              <a:moveTo>
                <a:pt x="0" y="1112"/>
              </a:moveTo>
              <a:lnTo>
                <a:pt x="453" y="1112"/>
              </a:lnTo>
              <a:lnTo>
                <a:pt x="453" y="0"/>
              </a:lnTo>
              <a:lnTo>
                <a:pt x="905"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45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gn="l">
            <a:lnSpc>
              <a:spcPct val="100000"/>
            </a:lnSpc>
            <a:spcBef>
              <a:spcPct val="0"/>
            </a:spcBef>
            <a:spcAft>
              <a:spcPct val="35000"/>
            </a:spcAft>
          </a:pPr>
          <a:endParaRPr lang="en-US">
            <a:solidFill>
              <a:schemeClr val="bg1"/>
            </a:solidFill>
          </a:endParaRPr>
        </a:p>
      </dsp:txBody>
      <dsp:txXfrm>
        <a:off x="1154140" y="1853076"/>
        <a:ext cx="574956" cy="706152"/>
      </dsp:txXfrm>
    </dsp:sp>
    <dsp:sp modelId="{4E6DA43C-B5FA-4A6B-ADD9-2A0898C91C34}">
      <dsp:nvSpPr>
        <dsp:cNvPr id="14" name="Freeform 13"/>
        <dsp:cNvSpPr/>
      </dsp:nvSpPr>
      <dsp:spPr bwMode="white">
        <a:xfrm>
          <a:off x="1154140" y="2244689"/>
          <a:ext cx="574956" cy="314539"/>
        </a:xfrm>
        <a:custGeom>
          <a:avLst/>
          <a:gdLst/>
          <a:ahLst/>
          <a:cxnLst/>
          <a:pathLst>
            <a:path w="905" h="495">
              <a:moveTo>
                <a:pt x="0" y="495"/>
              </a:moveTo>
              <a:lnTo>
                <a:pt x="453" y="495"/>
              </a:lnTo>
              <a:lnTo>
                <a:pt x="453" y="0"/>
              </a:lnTo>
              <a:lnTo>
                <a:pt x="905"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gn="l">
            <a:lnSpc>
              <a:spcPct val="100000"/>
            </a:lnSpc>
            <a:spcBef>
              <a:spcPct val="0"/>
            </a:spcBef>
            <a:spcAft>
              <a:spcPct val="35000"/>
            </a:spcAft>
          </a:pPr>
          <a:endParaRPr lang="en-US">
            <a:solidFill>
              <a:schemeClr val="bg1"/>
            </a:solidFill>
          </a:endParaRPr>
        </a:p>
      </dsp:txBody>
      <dsp:txXfrm>
        <a:off x="1154140" y="2244689"/>
        <a:ext cx="574956" cy="314539"/>
      </dsp:txXfrm>
    </dsp:sp>
    <dsp:sp modelId="{C7A79C1A-B9D3-49AE-AC46-C768B1123434}">
      <dsp:nvSpPr>
        <dsp:cNvPr id="16" name="Freeform 15"/>
        <dsp:cNvSpPr/>
      </dsp:nvSpPr>
      <dsp:spPr bwMode="white">
        <a:xfrm>
          <a:off x="1154140" y="2559228"/>
          <a:ext cx="574956" cy="77073"/>
        </a:xfrm>
        <a:custGeom>
          <a:avLst/>
          <a:gdLst/>
          <a:ahLst/>
          <a:cxnLst/>
          <a:pathLst>
            <a:path w="905" h="121">
              <a:moveTo>
                <a:pt x="0" y="0"/>
              </a:moveTo>
              <a:lnTo>
                <a:pt x="453" y="0"/>
              </a:lnTo>
              <a:lnTo>
                <a:pt x="453" y="121"/>
              </a:lnTo>
              <a:lnTo>
                <a:pt x="905" y="121"/>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gn="l">
            <a:lnSpc>
              <a:spcPct val="100000"/>
            </a:lnSpc>
            <a:spcBef>
              <a:spcPct val="0"/>
            </a:spcBef>
            <a:spcAft>
              <a:spcPct val="35000"/>
            </a:spcAft>
          </a:pPr>
          <a:endParaRPr lang="en-US">
            <a:solidFill>
              <a:schemeClr val="bg1"/>
            </a:solidFill>
          </a:endParaRPr>
        </a:p>
      </dsp:txBody>
      <dsp:txXfrm>
        <a:off x="1154140" y="2559228"/>
        <a:ext cx="574956" cy="77073"/>
      </dsp:txXfrm>
    </dsp:sp>
    <dsp:sp modelId="{1754715D-228A-4CCB-B528-86B7A6DEFD0E}">
      <dsp:nvSpPr>
        <dsp:cNvPr id="18" name="Freeform 17"/>
        <dsp:cNvSpPr/>
      </dsp:nvSpPr>
      <dsp:spPr bwMode="white">
        <a:xfrm>
          <a:off x="1154140" y="2559228"/>
          <a:ext cx="574956" cy="468686"/>
        </a:xfrm>
        <a:custGeom>
          <a:avLst/>
          <a:gdLst/>
          <a:ahLst/>
          <a:cxnLst/>
          <a:pathLst>
            <a:path w="905" h="738">
              <a:moveTo>
                <a:pt x="0" y="0"/>
              </a:moveTo>
              <a:lnTo>
                <a:pt x="453" y="0"/>
              </a:lnTo>
              <a:lnTo>
                <a:pt x="453" y="738"/>
              </a:lnTo>
              <a:lnTo>
                <a:pt x="905" y="738"/>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gn="l">
            <a:lnSpc>
              <a:spcPct val="100000"/>
            </a:lnSpc>
            <a:spcBef>
              <a:spcPct val="0"/>
            </a:spcBef>
            <a:spcAft>
              <a:spcPct val="35000"/>
            </a:spcAft>
          </a:pPr>
          <a:endParaRPr lang="en-US">
            <a:solidFill>
              <a:schemeClr val="bg1"/>
            </a:solidFill>
          </a:endParaRPr>
        </a:p>
      </dsp:txBody>
      <dsp:txXfrm>
        <a:off x="1154140" y="2559228"/>
        <a:ext cx="574956" cy="468686"/>
      </dsp:txXfrm>
    </dsp:sp>
    <dsp:sp modelId="{4FD77A1F-473F-4B2B-B277-294B9291965E}">
      <dsp:nvSpPr>
        <dsp:cNvPr id="20" name="Freeform 19"/>
        <dsp:cNvSpPr/>
      </dsp:nvSpPr>
      <dsp:spPr bwMode="white">
        <a:xfrm>
          <a:off x="1154140" y="2559228"/>
          <a:ext cx="574956" cy="929695"/>
        </a:xfrm>
        <a:custGeom>
          <a:avLst/>
          <a:gdLst/>
          <a:ahLst/>
          <a:cxnLst/>
          <a:pathLst>
            <a:path w="905" h="1464">
              <a:moveTo>
                <a:pt x="0" y="0"/>
              </a:moveTo>
              <a:lnTo>
                <a:pt x="453" y="0"/>
              </a:lnTo>
              <a:lnTo>
                <a:pt x="453" y="1464"/>
              </a:lnTo>
              <a:lnTo>
                <a:pt x="905" y="146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2559228"/>
        <a:ext cx="574956" cy="929695"/>
      </dsp:txXfrm>
    </dsp:sp>
    <dsp:sp modelId="{E5329D11-C2B8-4E55-BC48-4BA21C1A25DF}">
      <dsp:nvSpPr>
        <dsp:cNvPr id="22" name="Freeform 21"/>
        <dsp:cNvSpPr/>
      </dsp:nvSpPr>
      <dsp:spPr bwMode="white">
        <a:xfrm>
          <a:off x="1154140" y="2559228"/>
          <a:ext cx="574956" cy="1495055"/>
        </a:xfrm>
        <a:custGeom>
          <a:avLst/>
          <a:gdLst/>
          <a:ahLst/>
          <a:cxnLst/>
          <a:pathLst>
            <a:path w="905" h="2354">
              <a:moveTo>
                <a:pt x="0" y="0"/>
              </a:moveTo>
              <a:lnTo>
                <a:pt x="453" y="0"/>
              </a:lnTo>
              <a:lnTo>
                <a:pt x="453" y="2354"/>
              </a:lnTo>
              <a:lnTo>
                <a:pt x="905" y="235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2559228"/>
        <a:ext cx="574956" cy="1495055"/>
      </dsp:txXfrm>
    </dsp:sp>
    <dsp:sp modelId="{4C1988B2-BAF8-40FC-A26E-E9CC5F91D98B}">
      <dsp:nvSpPr>
        <dsp:cNvPr id="24" name="Freeform 23"/>
        <dsp:cNvSpPr/>
      </dsp:nvSpPr>
      <dsp:spPr bwMode="white">
        <a:xfrm>
          <a:off x="1154140" y="2559228"/>
          <a:ext cx="574956" cy="1991019"/>
        </a:xfrm>
        <a:custGeom>
          <a:avLst/>
          <a:gdLst/>
          <a:ahLst/>
          <a:cxnLst/>
          <a:pathLst>
            <a:path w="905" h="3135">
              <a:moveTo>
                <a:pt x="0" y="0"/>
              </a:moveTo>
              <a:lnTo>
                <a:pt x="453" y="0"/>
              </a:lnTo>
              <a:lnTo>
                <a:pt x="453" y="3135"/>
              </a:lnTo>
              <a:lnTo>
                <a:pt x="905" y="3135"/>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gn="l">
            <a:lnSpc>
              <a:spcPct val="100000"/>
            </a:lnSpc>
            <a:spcBef>
              <a:spcPct val="0"/>
            </a:spcBef>
            <a:spcAft>
              <a:spcPct val="35000"/>
            </a:spcAft>
          </a:pPr>
          <a:endParaRPr lang="en-US">
            <a:solidFill>
              <a:schemeClr val="bg1"/>
            </a:solidFill>
          </a:endParaRPr>
        </a:p>
      </dsp:txBody>
      <dsp:txXfrm>
        <a:off x="1154140" y="2559228"/>
        <a:ext cx="574956" cy="1991019"/>
      </dsp:txXfrm>
    </dsp:sp>
    <dsp:sp modelId="{1F4917E9-4F81-4505-A22D-0717443D2F79}">
      <dsp:nvSpPr>
        <dsp:cNvPr id="26" name="Freeform 25"/>
        <dsp:cNvSpPr/>
      </dsp:nvSpPr>
      <dsp:spPr bwMode="white">
        <a:xfrm>
          <a:off x="1154140" y="2559228"/>
          <a:ext cx="574956" cy="2382631"/>
        </a:xfrm>
        <a:custGeom>
          <a:avLst/>
          <a:gdLst/>
          <a:ahLst/>
          <a:cxnLst/>
          <a:pathLst>
            <a:path w="905" h="3752">
              <a:moveTo>
                <a:pt x="0" y="0"/>
              </a:moveTo>
              <a:lnTo>
                <a:pt x="453" y="0"/>
              </a:lnTo>
              <a:lnTo>
                <a:pt x="453" y="3752"/>
              </a:lnTo>
              <a:lnTo>
                <a:pt x="905" y="3752"/>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154140" y="2559228"/>
        <a:ext cx="574956" cy="2382631"/>
      </dsp:txXfrm>
    </dsp:sp>
    <dsp:sp modelId="{04E003F2-FCC4-4247-8076-B1D64BB0B3EF}">
      <dsp:nvSpPr>
        <dsp:cNvPr id="3" name="Rectangles 2"/>
        <dsp:cNvSpPr/>
      </dsp:nvSpPr>
      <dsp:spPr bwMode="white">
        <a:xfrm rot="16200000">
          <a:off x="-1392932" y="2276394"/>
          <a:ext cx="4528476" cy="565667"/>
        </a:xfrm>
        <a:prstGeom prst="rect">
          <a:avLst/>
        </a:prstGeom>
        <a:solidFill>
          <a:srgbClr val="00B0F0"/>
        </a:solidFill>
      </dsp:spPr>
      <dsp:style>
        <a:lnRef idx="2">
          <a:schemeClr val="accent6"/>
        </a:lnRef>
        <a:fillRef idx="1">
          <a:schemeClr val="lt1"/>
        </a:fillRef>
        <a:effectRef idx="0">
          <a:schemeClr val="accent6"/>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IN" sz="2400" b="1" i="0" dirty="0" smtClean="0">
              <a:solidFill>
                <a:schemeClr val="bg1"/>
              </a:solidFill>
              <a:cs typeface="Aparajita" pitchFamily="18" charset="0"/>
            </a:rPr>
            <a:t>EXPECTATION OF FARMERS TO IMPROVE ANIMAL HUSBANDRY</a:t>
          </a:r>
          <a:endParaRPr lang="en-US" sz="2400" b="1" i="0" dirty="0">
            <a:solidFill>
              <a:schemeClr val="bg1"/>
            </a:solidFill>
          </a:endParaRPr>
        </a:p>
      </dsp:txBody>
      <dsp:txXfrm rot="16200000">
        <a:off x="-1392932" y="2276394"/>
        <a:ext cx="4528476" cy="565667"/>
      </dsp:txXfrm>
    </dsp:sp>
    <dsp:sp modelId="{42F02399-5767-406A-9C6C-6CCD3FAF1D75}">
      <dsp:nvSpPr>
        <dsp:cNvPr id="5" name="Rectangles 4"/>
        <dsp:cNvSpPr/>
      </dsp:nvSpPr>
      <dsp:spPr bwMode="white">
        <a:xfrm>
          <a:off x="1729096" y="0"/>
          <a:ext cx="5501786" cy="391907"/>
        </a:xfrm>
        <a:prstGeom prst="rect">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400" dirty="0" smtClean="0">
              <a:solidFill>
                <a:schemeClr val="bg1"/>
              </a:solidFill>
            </a:rPr>
            <a:t>Immediate treatment on Animal sickness</a:t>
          </a:r>
          <a:endParaRPr lang="en-US" sz="2400" dirty="0">
            <a:solidFill>
              <a:schemeClr val="bg1"/>
            </a:solidFill>
          </a:endParaRPr>
        </a:p>
      </dsp:txBody>
      <dsp:txXfrm>
        <a:off x="1729096" y="0"/>
        <a:ext cx="5501786" cy="391907"/>
      </dsp:txXfrm>
    </dsp:sp>
    <dsp:sp modelId="{87CD2036-A16A-462B-9DF1-2CA7A851DADD}">
      <dsp:nvSpPr>
        <dsp:cNvPr id="7" name="Rectangles 6"/>
        <dsp:cNvSpPr/>
      </dsp:nvSpPr>
      <dsp:spPr bwMode="white">
        <a:xfrm>
          <a:off x="1729096" y="470230"/>
          <a:ext cx="5502906" cy="364654"/>
        </a:xfrm>
        <a:prstGeom prst="rect">
          <a:avLst/>
        </a:prstGeom>
        <a:solidFill>
          <a:srgbClr val="92D05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Unavailability of Breed of high genetic potential</a:t>
          </a:r>
          <a:endParaRPr lang="en-US" sz="2200" dirty="0">
            <a:solidFill>
              <a:schemeClr val="bg1"/>
            </a:solidFill>
          </a:endParaRPr>
        </a:p>
      </dsp:txBody>
      <dsp:txXfrm>
        <a:off x="1729096" y="470230"/>
        <a:ext cx="5502906" cy="364654"/>
      </dsp:txXfrm>
    </dsp:sp>
    <dsp:sp modelId="{E253633D-74A0-458C-8825-5BA8A89EF4E3}">
      <dsp:nvSpPr>
        <dsp:cNvPr id="9" name="Rectangles 8"/>
        <dsp:cNvSpPr/>
      </dsp:nvSpPr>
      <dsp:spPr bwMode="white">
        <a:xfrm>
          <a:off x="1705060" y="907802"/>
          <a:ext cx="5501786" cy="313290"/>
        </a:xfrm>
        <a:prstGeom prst="rect">
          <a:avLst/>
        </a:prstGeom>
        <a:solidFill>
          <a:schemeClr val="accent1">
            <a:lumMod val="50000"/>
          </a:schemeClr>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Economic loss to dairy farmers due to</a:t>
          </a:r>
          <a:endParaRPr lang="en-US" sz="2200" dirty="0">
            <a:solidFill>
              <a:schemeClr val="bg1"/>
            </a:solidFill>
          </a:endParaRPr>
        </a:p>
      </dsp:txBody>
      <dsp:txXfrm>
        <a:off x="1705060" y="907802"/>
        <a:ext cx="5501786" cy="313290"/>
      </dsp:txXfrm>
    </dsp:sp>
    <dsp:sp modelId="{BAE249B8-4C1A-4455-B040-D31D49C8E78F}">
      <dsp:nvSpPr>
        <dsp:cNvPr id="11" name="Rectangles 10"/>
        <dsp:cNvSpPr/>
      </dsp:nvSpPr>
      <dsp:spPr bwMode="white">
        <a:xfrm>
          <a:off x="1729096" y="1304819"/>
          <a:ext cx="5501786" cy="313290"/>
        </a:xfrm>
        <a:prstGeom prst="rect">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 Infertility</a:t>
          </a:r>
          <a:endParaRPr lang="en-US" sz="2200" dirty="0">
            <a:solidFill>
              <a:schemeClr val="bg1"/>
            </a:solidFill>
          </a:endParaRPr>
        </a:p>
      </dsp:txBody>
      <dsp:txXfrm>
        <a:off x="1729096" y="1304819"/>
        <a:ext cx="5501786" cy="313290"/>
      </dsp:txXfrm>
    </dsp:sp>
    <dsp:sp modelId="{9F130CE3-1151-4332-AE56-D6F03BF7C473}">
      <dsp:nvSpPr>
        <dsp:cNvPr id="13" name="Rectangles 12"/>
        <dsp:cNvSpPr/>
      </dsp:nvSpPr>
      <dsp:spPr bwMode="white">
        <a:xfrm>
          <a:off x="1729096" y="1696431"/>
          <a:ext cx="5501786" cy="313290"/>
        </a:xfrm>
        <a:prstGeom prst="rect">
          <a:avLst/>
        </a:prstGeom>
        <a:solidFill>
          <a:srgbClr val="002060"/>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Mastitis</a:t>
          </a:r>
          <a:endParaRPr lang="en-US" sz="2200" dirty="0">
            <a:solidFill>
              <a:schemeClr val="bg1"/>
            </a:solidFill>
          </a:endParaRPr>
        </a:p>
      </dsp:txBody>
      <dsp:txXfrm>
        <a:off x="1729096" y="1696431"/>
        <a:ext cx="5501786" cy="313290"/>
      </dsp:txXfrm>
    </dsp:sp>
    <dsp:sp modelId="{811EEF72-C7F2-44E9-B2E5-775B3DBA624C}">
      <dsp:nvSpPr>
        <dsp:cNvPr id="15" name="Rectangles 14"/>
        <dsp:cNvSpPr/>
      </dsp:nvSpPr>
      <dsp:spPr bwMode="white">
        <a:xfrm>
          <a:off x="1729096" y="2088044"/>
          <a:ext cx="5501786" cy="313290"/>
        </a:xfrm>
        <a:prstGeom prst="rect">
          <a:avLst/>
        </a:prstGeom>
        <a:solidFill>
          <a:schemeClr val="accent2">
            <a:lumMod val="75000"/>
          </a:schemeClr>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 Haemoproatozoa l infection</a:t>
          </a:r>
          <a:endParaRPr lang="en-US" sz="2200" dirty="0">
            <a:solidFill>
              <a:schemeClr val="bg1"/>
            </a:solidFill>
          </a:endParaRPr>
        </a:p>
      </dsp:txBody>
      <dsp:txXfrm>
        <a:off x="1729096" y="2088044"/>
        <a:ext cx="5501786" cy="313290"/>
      </dsp:txXfrm>
    </dsp:sp>
    <dsp:sp modelId="{CD4188DA-A030-43B0-AB34-2B08466C75E1}">
      <dsp:nvSpPr>
        <dsp:cNvPr id="17" name="Rectangles 16"/>
        <dsp:cNvSpPr/>
      </dsp:nvSpPr>
      <dsp:spPr bwMode="white">
        <a:xfrm>
          <a:off x="1729096" y="2479656"/>
          <a:ext cx="5501786" cy="313290"/>
        </a:xfrm>
        <a:prstGeom prst="rect">
          <a:avLst/>
        </a:prstGeom>
        <a:solidFill>
          <a:schemeClr val="accent4"/>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 Animal death.</a:t>
          </a:r>
          <a:endParaRPr lang="en-US" sz="2200" dirty="0">
            <a:solidFill>
              <a:schemeClr val="bg1"/>
            </a:solidFill>
          </a:endParaRPr>
        </a:p>
      </dsp:txBody>
      <dsp:txXfrm>
        <a:off x="1729096" y="2479656"/>
        <a:ext cx="5501786" cy="313290"/>
      </dsp:txXfrm>
    </dsp:sp>
    <dsp:sp modelId="{42F5078D-E6F8-4BE9-8176-FD813BFC36C4}">
      <dsp:nvSpPr>
        <dsp:cNvPr id="19" name="Rectangles 18"/>
        <dsp:cNvSpPr/>
      </dsp:nvSpPr>
      <dsp:spPr bwMode="white">
        <a:xfrm>
          <a:off x="1729096" y="2871269"/>
          <a:ext cx="5501786" cy="313290"/>
        </a:xfrm>
        <a:prstGeom prst="rect">
          <a:avLst/>
        </a:prstGeom>
        <a:solidFill>
          <a:schemeClr val="accent6"/>
        </a:solidFill>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2200" dirty="0" smtClean="0">
              <a:solidFill>
                <a:schemeClr val="bg1"/>
              </a:solidFill>
            </a:rPr>
            <a:t> Hospitalization of family members.</a:t>
          </a:r>
          <a:endParaRPr lang="en-US" sz="2200" dirty="0">
            <a:solidFill>
              <a:schemeClr val="bg1"/>
            </a:solidFill>
          </a:endParaRPr>
        </a:p>
      </dsp:txBody>
      <dsp:txXfrm>
        <a:off x="1729096" y="2871269"/>
        <a:ext cx="5501786" cy="313290"/>
      </dsp:txXfrm>
    </dsp:sp>
    <dsp:sp modelId="{2C6489C3-666A-4300-B7BA-E374AAC214DA}">
      <dsp:nvSpPr>
        <dsp:cNvPr id="21" name="Rectangles 20"/>
        <dsp:cNvSpPr/>
      </dsp:nvSpPr>
      <dsp:spPr bwMode="white">
        <a:xfrm>
          <a:off x="1729096" y="3262881"/>
          <a:ext cx="5501786" cy="452084"/>
        </a:xfrm>
        <a:prstGeom prst="rect">
          <a:avLst/>
        </a:prstGeom>
        <a:solidFill>
          <a:schemeClr val="tx2"/>
        </a:solidFill>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1800" dirty="0" smtClean="0">
              <a:solidFill>
                <a:schemeClr val="bg1"/>
              </a:solidFill>
            </a:rPr>
            <a:t> </a:t>
          </a:r>
          <a:r>
            <a:rPr lang="en-IN" sz="1800" b="1" dirty="0" smtClean="0">
              <a:solidFill>
                <a:schemeClr val="bg1"/>
              </a:solidFill>
            </a:rPr>
            <a:t>Lacking of good quality  feed supplements &amp; medicine availability  at time of sickness/ in whole gestation</a:t>
          </a:r>
          <a:endParaRPr lang="en-US" sz="1800" b="1" dirty="0">
            <a:solidFill>
              <a:schemeClr val="bg1"/>
            </a:solidFill>
          </a:endParaRPr>
        </a:p>
      </dsp:txBody>
      <dsp:txXfrm>
        <a:off x="1729096" y="3262881"/>
        <a:ext cx="5501786" cy="452084"/>
      </dsp:txXfrm>
    </dsp:sp>
    <dsp:sp modelId="{49834C1C-B83D-4352-8F0A-8B821BB7D06A}">
      <dsp:nvSpPr>
        <dsp:cNvPr id="23" name="Rectangles 22"/>
        <dsp:cNvSpPr/>
      </dsp:nvSpPr>
      <dsp:spPr bwMode="white">
        <a:xfrm>
          <a:off x="1729096" y="3793288"/>
          <a:ext cx="5501786" cy="521991"/>
        </a:xfrm>
        <a:prstGeom prst="rect">
          <a:avLst/>
        </a:prstGeom>
        <a:solidFill>
          <a:schemeClr val="accent3">
            <a:lumMod val="50000"/>
          </a:schemeClr>
        </a:solidFill>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1600" b="1" dirty="0" smtClean="0">
              <a:solidFill>
                <a:schemeClr val="bg1"/>
              </a:solidFill>
            </a:rPr>
            <a:t>Unavailability of Money(loan) to purchase milking cattle/buffalo breed of high genetic potential at farmers level</a:t>
          </a:r>
          <a:endParaRPr lang="en-US" sz="1600" b="1" dirty="0">
            <a:solidFill>
              <a:schemeClr val="bg1"/>
            </a:solidFill>
          </a:endParaRPr>
        </a:p>
      </dsp:txBody>
      <dsp:txXfrm>
        <a:off x="1729096" y="3793288"/>
        <a:ext cx="5501786" cy="521991"/>
      </dsp:txXfrm>
    </dsp:sp>
    <dsp:sp modelId="{D6CD2C49-14A0-4480-9FA1-253FE959A2D7}">
      <dsp:nvSpPr>
        <dsp:cNvPr id="25" name="Rectangles 24"/>
        <dsp:cNvSpPr/>
      </dsp:nvSpPr>
      <dsp:spPr bwMode="white">
        <a:xfrm>
          <a:off x="1729096" y="4393601"/>
          <a:ext cx="5501786" cy="313290"/>
        </a:xfrm>
        <a:prstGeom prst="rect">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IN" sz="1600" dirty="0" smtClean="0">
              <a:solidFill>
                <a:schemeClr val="bg1"/>
              </a:solidFill>
            </a:rPr>
            <a:t> </a:t>
          </a:r>
          <a:r>
            <a:rPr lang="en-IN" sz="1600" b="1" dirty="0" smtClean="0">
              <a:solidFill>
                <a:schemeClr val="bg1"/>
              </a:solidFill>
            </a:rPr>
            <a:t>Unavailability of vet. Doctors advice to farmer on phone.</a:t>
          </a:r>
          <a:endParaRPr lang="en-US" sz="1600" b="1" dirty="0">
            <a:solidFill>
              <a:schemeClr val="bg1"/>
            </a:solidFill>
          </a:endParaRPr>
        </a:p>
      </dsp:txBody>
      <dsp:txXfrm>
        <a:off x="1729096" y="4393601"/>
        <a:ext cx="5501786" cy="313290"/>
      </dsp:txXfrm>
    </dsp:sp>
    <dsp:sp modelId="{B4580D68-4551-45A6-BB5A-3A9B364AFE3C}">
      <dsp:nvSpPr>
        <dsp:cNvPr id="27" name="Rectangles 26"/>
        <dsp:cNvSpPr/>
      </dsp:nvSpPr>
      <dsp:spPr bwMode="white">
        <a:xfrm>
          <a:off x="1729096" y="4785214"/>
          <a:ext cx="5501786" cy="313290"/>
        </a:xfrm>
        <a:prstGeom prst="rect">
          <a:avLst/>
        </a:prstGeom>
        <a:solidFill>
          <a:srgbClr val="00B050"/>
        </a:solidFill>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1800" b="1" dirty="0" smtClean="0">
              <a:solidFill>
                <a:schemeClr val="bg1"/>
              </a:solidFill>
            </a:rPr>
            <a:t>Animal Vaccination</a:t>
          </a:r>
          <a:endParaRPr lang="en-US" sz="1800" b="1" dirty="0">
            <a:solidFill>
              <a:schemeClr val="bg1"/>
            </a:solidFill>
          </a:endParaRPr>
        </a:p>
      </dsp:txBody>
      <dsp:txXfrm>
        <a:off x="1729096" y="4785214"/>
        <a:ext cx="5501786" cy="313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648200"/>
        <a:chOff x="0" y="0"/>
        <a:chExt cx="8229600" cy="4648200"/>
      </a:xfrm>
    </dsp:grpSpPr>
    <dsp:sp modelId="{A88BB355-28E6-4147-83FE-26691CE00054}">
      <dsp:nvSpPr>
        <dsp:cNvPr id="5" name="Rectangles 4"/>
        <dsp:cNvSpPr/>
      </dsp:nvSpPr>
      <dsp:spPr bwMode="white">
        <a:xfrm>
          <a:off x="0" y="817500"/>
          <a:ext cx="8229600" cy="1360800"/>
        </a:xfrm>
        <a:prstGeom prst="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638708" tIns="1124711" rIns="638708" bIns="384048" anchor="t"/>
        <a:lstStyle>
          <a:lvl1pPr algn="l">
            <a:defRPr sz="5400"/>
          </a:lvl1pPr>
          <a:lvl2pPr marL="285750" indent="-285750" algn="l">
            <a:defRPr sz="5400"/>
          </a:lvl2pPr>
          <a:lvl3pPr marL="571500" indent="-285750" algn="l">
            <a:defRPr sz="5400"/>
          </a:lvl3pPr>
          <a:lvl4pPr marL="857250" indent="-285750" algn="l">
            <a:defRPr sz="5400"/>
          </a:lvl4pPr>
          <a:lvl5pPr marL="1143000" indent="-285750" algn="l">
            <a:defRPr sz="5400"/>
          </a:lvl5pPr>
          <a:lvl6pPr marL="1428750" indent="-285750" algn="l">
            <a:defRPr sz="5400"/>
          </a:lvl6pPr>
          <a:lvl7pPr marL="1714500" indent="-285750" algn="l">
            <a:defRPr sz="5400"/>
          </a:lvl7pPr>
          <a:lvl8pPr marL="2000250" indent="-285750" algn="l">
            <a:defRPr sz="5400"/>
          </a:lvl8pPr>
          <a:lvl9pPr marL="2286000" indent="-285750" algn="l">
            <a:defRPr sz="5400"/>
          </a:lvl9pPr>
        </a:lstStyle>
        <a:p>
          <a:endParaRPr>
            <a:solidFill>
              <a:schemeClr val="dk1"/>
            </a:solidFill>
          </a:endParaRPr>
        </a:p>
      </dsp:txBody>
      <dsp:txXfrm>
        <a:off x="0" y="817500"/>
        <a:ext cx="8229600" cy="1360800"/>
      </dsp:txXfrm>
    </dsp:sp>
    <dsp:sp modelId="{1B760654-7414-4F2A-9B76-4E23F9E7ED4E}">
      <dsp:nvSpPr>
        <dsp:cNvPr id="4" name="Rounded Rectangle 3"/>
        <dsp:cNvSpPr/>
      </dsp:nvSpPr>
      <dsp:spPr bwMode="white">
        <a:xfrm>
          <a:off x="944857" y="20460"/>
          <a:ext cx="5760720" cy="1594080"/>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217741" tIns="0" rIns="217741" bIns="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en-US" dirty="0" smtClean="0"/>
            <a:t>Preventive </a:t>
          </a:r>
          <a:endParaRPr lang="en-IN" dirty="0"/>
        </a:p>
      </dsp:txBody>
      <dsp:txXfrm>
        <a:off x="944857" y="20460"/>
        <a:ext cx="5760720" cy="1594080"/>
      </dsp:txXfrm>
    </dsp:sp>
    <dsp:sp modelId="{5DF42B1A-3D73-4735-B909-CD323C03F89A}">
      <dsp:nvSpPr>
        <dsp:cNvPr id="8" name="Rectangles 7"/>
        <dsp:cNvSpPr/>
      </dsp:nvSpPr>
      <dsp:spPr bwMode="white">
        <a:xfrm>
          <a:off x="0" y="3266940"/>
          <a:ext cx="8229600" cy="1360800"/>
        </a:xfrm>
        <a:prstGeom prst="rect">
          <a:avLst/>
        </a:prstGeom>
      </dsp:spPr>
      <dsp:style>
        <a:lnRef idx="2">
          <a:schemeClr val="accent2">
            <a:hueOff val="4680000"/>
            <a:satOff val="-5881"/>
            <a:lumOff val="1176"/>
            <a:alpha val="100000"/>
          </a:schemeClr>
        </a:lnRef>
        <a:fillRef idx="1">
          <a:schemeClr val="lt1">
            <a:alpha val="90000"/>
          </a:schemeClr>
        </a:fillRef>
        <a:effectRef idx="0">
          <a:scrgbClr r="0" g="0" b="0"/>
        </a:effectRef>
        <a:fontRef idx="minor"/>
      </dsp:style>
      <dsp:txBody>
        <a:bodyPr lIns="638708" tIns="1124711" rIns="638708" bIns="384048" anchor="t"/>
        <a:lstStyle>
          <a:lvl1pPr algn="l">
            <a:defRPr sz="5400"/>
          </a:lvl1pPr>
          <a:lvl2pPr marL="285750" indent="-285750" algn="l">
            <a:defRPr sz="5400"/>
          </a:lvl2pPr>
          <a:lvl3pPr marL="571500" indent="-285750" algn="l">
            <a:defRPr sz="5400"/>
          </a:lvl3pPr>
          <a:lvl4pPr marL="857250" indent="-285750" algn="l">
            <a:defRPr sz="5400"/>
          </a:lvl4pPr>
          <a:lvl5pPr marL="1143000" indent="-285750" algn="l">
            <a:defRPr sz="5400"/>
          </a:lvl5pPr>
          <a:lvl6pPr marL="1428750" indent="-285750" algn="l">
            <a:defRPr sz="5400"/>
          </a:lvl6pPr>
          <a:lvl7pPr marL="1714500" indent="-285750" algn="l">
            <a:defRPr sz="5400"/>
          </a:lvl7pPr>
          <a:lvl8pPr marL="2000250" indent="-285750" algn="l">
            <a:defRPr sz="5400"/>
          </a:lvl8pPr>
          <a:lvl9pPr marL="2286000" indent="-285750" algn="l">
            <a:defRPr sz="5400"/>
          </a:lvl9pPr>
        </a:lstStyle>
        <a:p>
          <a:endParaRPr>
            <a:solidFill>
              <a:schemeClr val="dk1"/>
            </a:solidFill>
          </a:endParaRPr>
        </a:p>
      </dsp:txBody>
      <dsp:txXfrm>
        <a:off x="0" y="3266940"/>
        <a:ext cx="8229600" cy="1360800"/>
      </dsp:txXfrm>
    </dsp:sp>
    <dsp:sp modelId="{421C4744-416F-4502-B501-46AA4741E1E8}">
      <dsp:nvSpPr>
        <dsp:cNvPr id="7" name="Rounded Rectangle 6"/>
        <dsp:cNvSpPr/>
      </dsp:nvSpPr>
      <dsp:spPr bwMode="white">
        <a:xfrm>
          <a:off x="868643" y="2469900"/>
          <a:ext cx="5760720" cy="1594080"/>
        </a:xfrm>
        <a:prstGeom prst="round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17741" tIns="0" rIns="217741" bIns="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en-US" dirty="0" smtClean="0"/>
            <a:t>Curative</a:t>
          </a:r>
          <a:endParaRPr lang="en-IN" dirty="0"/>
        </a:p>
      </dsp:txBody>
      <dsp:txXfrm>
        <a:off x="868643" y="2469900"/>
        <a:ext cx="5760720" cy="1594080"/>
      </dsp:txXfrm>
    </dsp:sp>
    <dsp:sp modelId="{A03EC19B-B91A-431C-933F-9319C03B7F93}">
      <dsp:nvSpPr>
        <dsp:cNvPr id="3" name="Rectangles 2" hidden="1"/>
        <dsp:cNvSpPr/>
      </dsp:nvSpPr>
      <dsp:spPr>
        <a:xfrm>
          <a:off x="0" y="20460"/>
          <a:ext cx="411480" cy="1594080"/>
        </a:xfrm>
        <a:prstGeom prst="rect">
          <a:avLst/>
        </a:prstGeom>
      </dsp:spPr>
      <dsp:txXfrm>
        <a:off x="0" y="20460"/>
        <a:ext cx="411480" cy="1594080"/>
      </dsp:txXfrm>
    </dsp:sp>
    <dsp:sp modelId="{8026C9DB-49BC-4C2C-8CC6-F79E764C6380}">
      <dsp:nvSpPr>
        <dsp:cNvPr id="6" name="Rectangles 5" hidden="1"/>
        <dsp:cNvSpPr/>
      </dsp:nvSpPr>
      <dsp:spPr>
        <a:xfrm>
          <a:off x="0" y="2469900"/>
          <a:ext cx="411480" cy="1594080"/>
        </a:xfrm>
        <a:prstGeom prst="rect">
          <a:avLst/>
        </a:prstGeom>
      </dsp:spPr>
      <dsp:txXfrm>
        <a:off x="0" y="2469900"/>
        <a:ext cx="411480" cy="1594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05800" cy="5181600"/>
        <a:chOff x="0" y="0"/>
        <a:chExt cx="8305800" cy="5181600"/>
      </a:xfrm>
    </dsp:grpSpPr>
    <dsp:sp modelId="{6BCC9D75-9CB9-4594-A5A5-FF86E61F6860}">
      <dsp:nvSpPr>
        <dsp:cNvPr id="3" name="Oval 2"/>
        <dsp:cNvSpPr/>
      </dsp:nvSpPr>
      <dsp:spPr bwMode="white">
        <a:xfrm>
          <a:off x="3317075" y="2315376"/>
          <a:ext cx="1671484" cy="1671484"/>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smtClean="0">
              <a:solidFill>
                <a:schemeClr val="dk1"/>
              </a:solidFill>
            </a:rPr>
            <a:t>PRESENT </a:t>
          </a:r>
          <a:endParaRPr lang="en-US" sz="2400" b="1" dirty="0" smtClean="0">
            <a:solidFill>
              <a:schemeClr val="dk1"/>
            </a:solidFill>
          </a:endParaRPr>
        </a:p>
        <a:p>
          <a:pPr lvl="0">
            <a:lnSpc>
              <a:spcPct val="100000"/>
            </a:lnSpc>
            <a:spcBef>
              <a:spcPct val="0"/>
            </a:spcBef>
            <a:spcAft>
              <a:spcPct val="35000"/>
            </a:spcAft>
          </a:pPr>
          <a:r>
            <a:rPr lang="en-US" sz="2400" b="1" dirty="0" smtClean="0">
              <a:solidFill>
                <a:schemeClr val="dk1"/>
              </a:solidFill>
            </a:rPr>
            <a:t>SITUATION</a:t>
          </a:r>
          <a:endParaRPr lang="en-IN" sz="2400" b="1" dirty="0">
            <a:solidFill>
              <a:schemeClr val="dk1"/>
            </a:solidFill>
          </a:endParaRPr>
        </a:p>
      </dsp:txBody>
      <dsp:txXfrm>
        <a:off x="3317075" y="2315376"/>
        <a:ext cx="1671484" cy="1671484"/>
      </dsp:txXfrm>
    </dsp:sp>
    <dsp:sp modelId="{FBB903D7-AB05-4C0B-8030-AA1E737717D9}">
      <dsp:nvSpPr>
        <dsp:cNvPr id="4" name="Right Arrow 3"/>
        <dsp:cNvSpPr/>
      </dsp:nvSpPr>
      <dsp:spPr bwMode="white">
        <a:xfrm rot="-5399876">
          <a:off x="3982227" y="1709278"/>
          <a:ext cx="341263" cy="56830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IN" dirty="0">
            <a:solidFill>
              <a:schemeClr val="dk1"/>
            </a:solidFill>
          </a:endParaRPr>
        </a:p>
      </dsp:txBody>
      <dsp:txXfrm rot="-5399876">
        <a:off x="3982227" y="1709278"/>
        <a:ext cx="341263" cy="568305"/>
      </dsp:txXfrm>
    </dsp:sp>
    <dsp:sp modelId="{001E82AE-A16C-4591-95D4-4E9293BEC02C}">
      <dsp:nvSpPr>
        <dsp:cNvPr id="5" name="Oval 4"/>
        <dsp:cNvSpPr/>
      </dsp:nvSpPr>
      <dsp:spPr bwMode="white">
        <a:xfrm>
          <a:off x="3317158" y="0"/>
          <a:ext cx="1671484" cy="1671484"/>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smtClean="0">
              <a:solidFill>
                <a:schemeClr val="dk1"/>
              </a:solidFill>
            </a:rPr>
            <a:t>NUTRICARE</a:t>
          </a:r>
          <a:endParaRPr lang="en-IN" sz="2000" b="1" dirty="0">
            <a:solidFill>
              <a:schemeClr val="dk1"/>
            </a:solidFill>
          </a:endParaRPr>
        </a:p>
      </dsp:txBody>
      <dsp:txXfrm>
        <a:off x="3317158" y="0"/>
        <a:ext cx="1671484" cy="1671484"/>
      </dsp:txXfrm>
    </dsp:sp>
    <dsp:sp modelId="{4481B380-4A08-4D6B-BD00-D4D9D36E7D58}">
      <dsp:nvSpPr>
        <dsp:cNvPr id="6" name="Right Arrow 5"/>
        <dsp:cNvSpPr/>
      </dsp:nvSpPr>
      <dsp:spPr bwMode="white">
        <a:xfrm rot="1188422">
          <a:off x="5320035" y="3464336"/>
          <a:ext cx="982805" cy="56830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IN" dirty="0">
            <a:solidFill>
              <a:schemeClr val="dk1"/>
            </a:solidFill>
          </a:endParaRPr>
        </a:p>
      </dsp:txBody>
      <dsp:txXfrm rot="1188422">
        <a:off x="5320035" y="3464336"/>
        <a:ext cx="982805" cy="568305"/>
      </dsp:txXfrm>
    </dsp:sp>
    <dsp:sp modelId="{A5A02DAD-53E1-469E-BC23-6FE90D23A985}">
      <dsp:nvSpPr>
        <dsp:cNvPr id="7" name="Oval 6"/>
        <dsp:cNvSpPr/>
      </dsp:nvSpPr>
      <dsp:spPr bwMode="white">
        <a:xfrm>
          <a:off x="6634316" y="3510116"/>
          <a:ext cx="1671484" cy="1671484"/>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smtClean="0">
              <a:solidFill>
                <a:schemeClr val="tx1"/>
              </a:solidFill>
            </a:rPr>
            <a:t>UTEROCARE</a:t>
          </a:r>
          <a:endParaRPr lang="en-IN" sz="2300" b="1" dirty="0">
            <a:solidFill>
              <a:schemeClr val="tx1"/>
            </a:solidFill>
          </a:endParaRPr>
        </a:p>
      </dsp:txBody>
      <dsp:txXfrm>
        <a:off x="6634316" y="3510116"/>
        <a:ext cx="1671484" cy="1671484"/>
      </dsp:txXfrm>
    </dsp:sp>
    <dsp:sp modelId="{38C109E6-AC1A-433C-B965-16780E582D0A}">
      <dsp:nvSpPr>
        <dsp:cNvPr id="8" name="Right Arrow 7"/>
        <dsp:cNvSpPr/>
      </dsp:nvSpPr>
      <dsp:spPr bwMode="white">
        <a:xfrm rot="9601126">
          <a:off x="2026295" y="3464336"/>
          <a:ext cx="967171" cy="56830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rot="10800000"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IN" dirty="0">
            <a:solidFill>
              <a:schemeClr val="dk1"/>
            </a:solidFill>
          </a:endParaRPr>
        </a:p>
      </dsp:txBody>
      <dsp:txXfrm rot="9601126">
        <a:off x="2026295" y="3464336"/>
        <a:ext cx="967171" cy="568305"/>
      </dsp:txXfrm>
    </dsp:sp>
    <dsp:sp modelId="{C6225CA8-98B3-46E9-B179-93C02C96BAC7}">
      <dsp:nvSpPr>
        <dsp:cNvPr id="9" name="Oval 8"/>
        <dsp:cNvSpPr/>
      </dsp:nvSpPr>
      <dsp:spPr bwMode="white">
        <a:xfrm>
          <a:off x="31203" y="3510116"/>
          <a:ext cx="1671484" cy="1671484"/>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b="1" dirty="0" smtClean="0">
              <a:solidFill>
                <a:schemeClr val="dk1"/>
              </a:solidFill>
            </a:rPr>
            <a:t>CALCICARE</a:t>
          </a:r>
          <a:endParaRPr lang="en-IN" sz="2000" b="1" dirty="0">
            <a:solidFill>
              <a:schemeClr val="dk1"/>
            </a:solidFill>
          </a:endParaRPr>
        </a:p>
      </dsp:txBody>
      <dsp:txXfrm>
        <a:off x="31203" y="3510116"/>
        <a:ext cx="1671484" cy="1671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82000" cy="4622800"/>
        <a:chOff x="0" y="0"/>
        <a:chExt cx="8382000" cy="4622800"/>
      </a:xfrm>
    </dsp:grpSpPr>
    <dsp:sp modelId="{B6D7161B-2B32-4D32-952F-831B99C6A4C7}">
      <dsp:nvSpPr>
        <dsp:cNvPr id="3" name="Oval 2"/>
        <dsp:cNvSpPr/>
      </dsp:nvSpPr>
      <dsp:spPr bwMode="white">
        <a:xfrm>
          <a:off x="3536699" y="1832043"/>
          <a:ext cx="1308602" cy="1308602"/>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40640" tIns="40640" rIns="4064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solidFill>
                <a:schemeClr val="dk1"/>
              </a:solidFill>
            </a:rPr>
            <a:t>Present</a:t>
          </a:r>
          <a:endParaRPr lang="en-US" sz="3200" b="1" dirty="0" smtClean="0">
            <a:solidFill>
              <a:schemeClr val="dk1"/>
            </a:solidFill>
          </a:endParaRPr>
        </a:p>
        <a:p>
          <a:pPr lvl="0">
            <a:lnSpc>
              <a:spcPct val="100000"/>
            </a:lnSpc>
            <a:spcBef>
              <a:spcPct val="0"/>
            </a:spcBef>
            <a:spcAft>
              <a:spcPct val="35000"/>
            </a:spcAft>
          </a:pPr>
          <a:r>
            <a:rPr lang="en-US" sz="3200" b="1" dirty="0" smtClean="0">
              <a:solidFill>
                <a:schemeClr val="dk1"/>
              </a:solidFill>
            </a:rPr>
            <a:t>Situation</a:t>
          </a:r>
          <a:endParaRPr lang="en-IN" sz="3200" b="1" dirty="0">
            <a:solidFill>
              <a:schemeClr val="dk1"/>
            </a:solidFill>
          </a:endParaRPr>
        </a:p>
      </dsp:txBody>
      <dsp:txXfrm>
        <a:off x="3536699" y="1832043"/>
        <a:ext cx="1308602" cy="1308602"/>
      </dsp:txXfrm>
    </dsp:sp>
    <dsp:sp modelId="{D7D74154-CA39-4883-9DB5-5E831968AA7F}">
      <dsp:nvSpPr>
        <dsp:cNvPr id="4" name="Right Arrow 3"/>
        <dsp:cNvSpPr/>
      </dsp:nvSpPr>
      <dsp:spPr bwMode="white">
        <a:xfrm rot="16199999">
          <a:off x="4052288" y="1347860"/>
          <a:ext cx="277424" cy="44492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IN" dirty="0">
            <a:solidFill>
              <a:schemeClr val="dk1"/>
            </a:solidFill>
          </a:endParaRPr>
        </a:p>
      </dsp:txBody>
      <dsp:txXfrm rot="16199999">
        <a:off x="4052288" y="1347860"/>
        <a:ext cx="277424" cy="444925"/>
      </dsp:txXfrm>
    </dsp:sp>
    <dsp:sp modelId="{9B8ECF87-318C-495C-986B-D3017A0AC200}">
      <dsp:nvSpPr>
        <dsp:cNvPr id="5" name="Oval 4"/>
        <dsp:cNvSpPr/>
      </dsp:nvSpPr>
      <dsp:spPr bwMode="white">
        <a:xfrm>
          <a:off x="3536699" y="0"/>
          <a:ext cx="1308602" cy="1308602"/>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30480" tIns="30480" rIns="30480" bIns="304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sz="2400" b="1" dirty="0" smtClean="0">
              <a:solidFill>
                <a:schemeClr val="dk1"/>
              </a:solidFill>
            </a:rPr>
            <a:t>DEWORMER</a:t>
          </a:r>
          <a:endParaRPr lang="en-IN" sz="2400" b="1" dirty="0">
            <a:solidFill>
              <a:schemeClr val="dk1"/>
            </a:solidFill>
          </a:endParaRPr>
        </a:p>
      </dsp:txBody>
      <dsp:txXfrm>
        <a:off x="3536699" y="0"/>
        <a:ext cx="1308602" cy="1308602"/>
      </dsp:txXfrm>
    </dsp:sp>
    <dsp:sp modelId="{7132A26D-6368-443E-923C-EA368AEA0AF4}">
      <dsp:nvSpPr>
        <dsp:cNvPr id="6" name="Right Arrow 5"/>
        <dsp:cNvSpPr/>
      </dsp:nvSpPr>
      <dsp:spPr bwMode="white">
        <a:xfrm rot="-1595008">
          <a:off x="5110868" y="1559876"/>
          <a:ext cx="974026" cy="44492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IN" dirty="0">
            <a:solidFill>
              <a:schemeClr val="dk1"/>
            </a:solidFill>
          </a:endParaRPr>
        </a:p>
      </dsp:txBody>
      <dsp:txXfrm rot="-1595008">
        <a:off x="5110868" y="1559876"/>
        <a:ext cx="974026" cy="444925"/>
      </dsp:txXfrm>
    </dsp:sp>
    <dsp:sp modelId="{698EB5BF-C610-493F-9AAD-AB3E0DC4A492}">
      <dsp:nvSpPr>
        <dsp:cNvPr id="7" name="Oval 6"/>
        <dsp:cNvSpPr/>
      </dsp:nvSpPr>
      <dsp:spPr bwMode="white">
        <a:xfrm>
          <a:off x="6350461" y="424031"/>
          <a:ext cx="1308602" cy="1308602"/>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b="1" dirty="0" smtClean="0">
              <a:solidFill>
                <a:schemeClr val="dk1"/>
              </a:solidFill>
            </a:rPr>
            <a:t>I-VEX</a:t>
          </a:r>
          <a:endParaRPr lang="en-IN" b="1" dirty="0">
            <a:solidFill>
              <a:schemeClr val="dk1"/>
            </a:solidFill>
          </a:endParaRPr>
        </a:p>
      </dsp:txBody>
      <dsp:txXfrm>
        <a:off x="6350461" y="424031"/>
        <a:ext cx="1308602" cy="1308602"/>
      </dsp:txXfrm>
    </dsp:sp>
    <dsp:sp modelId="{42B41308-D911-4F39-AD6A-DFFD1E575522}">
      <dsp:nvSpPr>
        <dsp:cNvPr id="8" name="Right Arrow 7"/>
        <dsp:cNvSpPr/>
      </dsp:nvSpPr>
      <dsp:spPr bwMode="white">
        <a:xfrm rot="1822773">
          <a:off x="5025301" y="3004959"/>
          <a:ext cx="859736" cy="44492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IN" dirty="0">
            <a:solidFill>
              <a:schemeClr val="dk1"/>
            </a:solidFill>
          </a:endParaRPr>
        </a:p>
      </dsp:txBody>
      <dsp:txXfrm rot="1822773">
        <a:off x="5025301" y="3004959"/>
        <a:ext cx="859736" cy="444925"/>
      </dsp:txXfrm>
    </dsp:sp>
    <dsp:sp modelId="{2D6DAFFF-3B69-49CA-BB74-B15EEBD6B31D}">
      <dsp:nvSpPr>
        <dsp:cNvPr id="9" name="Oval 8"/>
        <dsp:cNvSpPr/>
      </dsp:nvSpPr>
      <dsp:spPr bwMode="white">
        <a:xfrm>
          <a:off x="6065036" y="3314198"/>
          <a:ext cx="1308602" cy="1308602"/>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25400" tIns="25400" rIns="25400" bIns="2540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gn="l">
            <a:lnSpc>
              <a:spcPct val="100000"/>
            </a:lnSpc>
            <a:spcBef>
              <a:spcPct val="0"/>
            </a:spcBef>
            <a:spcAft>
              <a:spcPct val="35000"/>
            </a:spcAft>
          </a:pPr>
          <a:endParaRPr lang="en-IN" b="1" dirty="0">
            <a:solidFill>
              <a:srgbClr val="C00000"/>
            </a:solidFill>
          </a:endParaRPr>
        </a:p>
      </dsp:txBody>
      <dsp:txXfrm>
        <a:off x="6065036" y="3314198"/>
        <a:ext cx="1308602" cy="1308602"/>
      </dsp:txXfrm>
    </dsp:sp>
    <dsp:sp modelId="{FFC3B4AA-315D-471E-B3CD-6C7E34C55034}">
      <dsp:nvSpPr>
        <dsp:cNvPr id="10" name="Right Arrow 9"/>
        <dsp:cNvSpPr/>
      </dsp:nvSpPr>
      <dsp:spPr bwMode="white">
        <a:xfrm rot="9103384">
          <a:off x="2455201" y="2963258"/>
          <a:ext cx="871325" cy="44492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rot="10800000"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IN" dirty="0">
            <a:solidFill>
              <a:schemeClr val="dk1"/>
            </a:solidFill>
          </a:endParaRPr>
        </a:p>
      </dsp:txBody>
      <dsp:txXfrm rot="9103384">
        <a:off x="2455201" y="2963258"/>
        <a:ext cx="871325" cy="444925"/>
      </dsp:txXfrm>
    </dsp:sp>
    <dsp:sp modelId="{883F5088-2927-42CE-8B80-31FA039EC26F}">
      <dsp:nvSpPr>
        <dsp:cNvPr id="11" name="Oval 10"/>
        <dsp:cNvSpPr/>
      </dsp:nvSpPr>
      <dsp:spPr bwMode="white">
        <a:xfrm>
          <a:off x="936427" y="3230795"/>
          <a:ext cx="1308602" cy="1308602"/>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b="1" dirty="0" smtClean="0">
              <a:solidFill>
                <a:srgbClr val="C00000"/>
              </a:solidFill>
            </a:rPr>
            <a:t>Ayurvet</a:t>
          </a:r>
          <a:endParaRPr lang="en-IN" b="1" dirty="0">
            <a:solidFill>
              <a:srgbClr val="C00000"/>
            </a:solidFill>
          </a:endParaRPr>
        </a:p>
      </dsp:txBody>
      <dsp:txXfrm>
        <a:off x="936427" y="3230795"/>
        <a:ext cx="1308602" cy="1308602"/>
      </dsp:txXfrm>
    </dsp:sp>
    <dsp:sp modelId="{8C32ABB3-F1E2-4616-83CC-6990945367C5}">
      <dsp:nvSpPr>
        <dsp:cNvPr id="12" name="Right Arrow 11"/>
        <dsp:cNvSpPr/>
      </dsp:nvSpPr>
      <dsp:spPr bwMode="white">
        <a:xfrm rot="12048264">
          <a:off x="2077667" y="1667363"/>
          <a:ext cx="1086699" cy="444925"/>
        </a:xfrm>
        <a:prstGeom prst="righ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Body>
        <a:bodyPr rot="10800000"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IN" dirty="0">
            <a:solidFill>
              <a:schemeClr val="dk1"/>
            </a:solidFill>
          </a:endParaRPr>
        </a:p>
      </dsp:txBody>
      <dsp:txXfrm rot="12048264">
        <a:off x="2077667" y="1667363"/>
        <a:ext cx="1086699" cy="444925"/>
      </dsp:txXfrm>
    </dsp:sp>
    <dsp:sp modelId="{ABBEEDC7-3509-47EA-A141-3A620393E846}">
      <dsp:nvSpPr>
        <dsp:cNvPr id="13" name="Oval 12"/>
        <dsp:cNvSpPr/>
      </dsp:nvSpPr>
      <dsp:spPr bwMode="white">
        <a:xfrm>
          <a:off x="396731" y="639006"/>
          <a:ext cx="1308602" cy="1308602"/>
        </a:xfrm>
        <a:prstGeom prst="ellipse">
          <a:avLst/>
        </a:prstGeom>
      </dsp:spPr>
      <dsp:style>
        <a:lnRef idx="2">
          <a:schemeClr val="accent2">
            <a:shade val="80000"/>
          </a:schemeClr>
        </a:lnRef>
        <a:fillRef idx="1">
          <a:schemeClr val="lt1"/>
        </a:fillRef>
        <a:effectRef idx="0">
          <a:scrgbClr r="0" g="0" b="0"/>
        </a:effectRef>
        <a:fontRef idx="minor">
          <a:schemeClr val="lt1"/>
        </a:fontRef>
      </dsp:style>
      <dsp:txBody>
        <a:bodyPr lIns="30480" tIns="30480" rIns="30480" bIns="304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sz="2400" b="1" dirty="0" smtClean="0">
              <a:solidFill>
                <a:schemeClr val="tx2">
                  <a:lumMod val="50000"/>
                </a:schemeClr>
              </a:solidFill>
            </a:rPr>
            <a:t>Albendazole</a:t>
          </a:r>
          <a:endParaRPr lang="en-IN" sz="2400" b="1" dirty="0">
            <a:solidFill>
              <a:schemeClr val="dk1"/>
            </a:solidFill>
          </a:endParaRPr>
        </a:p>
      </dsp:txBody>
      <dsp:txXfrm>
        <a:off x="396731" y="639006"/>
        <a:ext cx="1308602" cy="13086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166D25-7F27-416F-AE82-22DA2649154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9F2CB-F694-4092-9BA2-1F8D586350AB}" type="slidenum">
              <a:rPr lang="en-US" smtClean="0"/>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2" y="6126878"/>
            <a:ext cx="9156812" cy="8073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166D25-7F27-416F-AE82-22DA2649154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166D25-7F27-416F-AE82-22DA2649154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3" name="Picture 2" descr="C:\Users\yogesh.singh\Desktop\Untitled-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0370"/>
          <a:stretch>
            <a:fillRect/>
          </a:stretch>
        </p:blipFill>
        <p:spPr bwMode="auto">
          <a:xfrm>
            <a:off x="0" y="6197600"/>
            <a:ext cx="9144000" cy="66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166D25-7F27-416F-AE82-22DA2649154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A166D25-7F27-416F-AE82-22DA2649154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A166D25-7F27-416F-AE82-22DA2649154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A166D25-7F27-416F-AE82-22DA26491549}"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166D25-7F27-416F-AE82-22DA26491549}"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66D25-7F27-416F-AE82-22DA26491549}"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A166D25-7F27-416F-AE82-22DA2649154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A166D25-7F27-416F-AE82-22DA2649154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9F2CB-F694-4092-9BA2-1F8D586350AB}"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jpeg"/><Relationship Id="rId14" Type="http://schemas.openxmlformats.org/officeDocument/2006/relationships/image" Target="../media/image4.jpeg"/><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CE318-A7CB-4E02-8732-80466BDDE082}" type="datetimeFigureOut">
              <a:rPr lang="en-IN" smtClean="0"/>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071D8-79D2-42E4-B4D1-1E3FB3558897}" type="slidenum">
              <a:rPr lang="en-IN" smtClean="0"/>
            </a:fld>
            <a:endParaRPr lang="en-IN"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2400" y="69847"/>
            <a:ext cx="1285918" cy="1225553"/>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2" y="6248401"/>
            <a:ext cx="9156812" cy="609599"/>
          </a:xfrm>
          <a:prstGeom prst="rect">
            <a:avLst/>
          </a:prstGeom>
        </p:spPr>
      </p:pic>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val="0"/>
              </a:ext>
            </a:extLst>
          </a:blip>
          <a:srcRect t="12785" b="15181"/>
          <a:stretch>
            <a:fillRect/>
          </a:stretch>
        </p:blipFill>
        <p:spPr>
          <a:xfrm>
            <a:off x="1969485" y="1604246"/>
            <a:ext cx="5205031" cy="36495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534400" cy="289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ANANDA</a:t>
            </a:r>
            <a:endPar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FOUNDATION</a:t>
            </a:r>
            <a:endParaRPr lang="en-IN"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5"/>
          <p:cNvSpPr>
            <a:spLocks noGrp="1"/>
          </p:cNvSpPr>
          <p:nvPr>
            <p:ph type="title"/>
          </p:nvPr>
        </p:nvSpPr>
        <p:spPr>
          <a:xfrm>
            <a:off x="457200" y="274638"/>
            <a:ext cx="8229600" cy="563562"/>
          </a:xfrm>
        </p:spPr>
        <p:txBody>
          <a:bodyPr/>
          <a:lstStyle/>
          <a:p>
            <a:r>
              <a:rPr lang="en-US" sz="2400" b="1" dirty="0" smtClean="0">
                <a:latin typeface="Arial" panose="020B0604020202020204" pitchFamily="34" charset="0"/>
                <a:cs typeface="Arial" panose="020B0604020202020204" pitchFamily="34" charset="0"/>
              </a:rPr>
              <a:t>Operational Infrastructure</a:t>
            </a:r>
            <a:endParaRPr lang="en-US" sz="1600" b="1" dirty="0">
              <a:latin typeface="Arial" panose="020B0604020202020204" pitchFamily="34" charset="0"/>
              <a:cs typeface="Arial" panose="020B0604020202020204" pitchFamily="34" charset="0"/>
            </a:endParaRPr>
          </a:p>
        </p:txBody>
      </p:sp>
      <p:graphicFrame>
        <p:nvGraphicFramePr>
          <p:cNvPr id="7" name="Diagram 6"/>
          <p:cNvGraphicFramePr/>
          <p:nvPr/>
        </p:nvGraphicFramePr>
        <p:xfrm>
          <a:off x="304800" y="838200"/>
          <a:ext cx="85344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2400"/>
            <a:ext cx="8001000" cy="668382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35013"/>
            <a:ext cx="8229600" cy="715962"/>
          </a:xfrm>
        </p:spPr>
        <p:txBody>
          <a:bodyPr/>
          <a:lstStyle/>
          <a:p>
            <a:pPr algn="l"/>
            <a:r>
              <a:rPr lang="en-US" sz="2800" dirty="0" smtClean="0">
                <a:latin typeface="Arial" panose="020B0604020202020204" pitchFamily="34" charset="0"/>
                <a:cs typeface="Arial" panose="020B0604020202020204" pitchFamily="34" charset="0"/>
              </a:rPr>
              <a:t>Major threats to Water</a:t>
            </a:r>
            <a:r>
              <a:rPr lang="en-US" sz="1600" dirty="0" smtClean="0">
                <a:latin typeface="Arial" panose="020B0604020202020204" pitchFamily="34" charset="0"/>
                <a:cs typeface="Arial" panose="020B0604020202020204" pitchFamily="34" charset="0"/>
              </a:rPr>
              <a:t>---- </a:t>
            </a:r>
            <a:r>
              <a:rPr lang="en-US" sz="2800" dirty="0">
                <a:latin typeface="Arial Black" panose="020B0A04020102020204" pitchFamily="34" charset="0"/>
              </a:rPr>
              <a:t>Q</a:t>
            </a:r>
            <a:r>
              <a:rPr lang="en-US" sz="2800" dirty="0" smtClean="0">
                <a:latin typeface="Arial Black" panose="020B0A04020102020204" pitchFamily="34" charset="0"/>
              </a:rPr>
              <a:t>uality</a:t>
            </a:r>
            <a:endParaRPr lang="en-US" sz="2800" dirty="0">
              <a:latin typeface="Arial Black" panose="020B0A04020102020204" pitchFamily="34"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C:\Users\Rajeev.mishra\Desktop\soil 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43050"/>
            <a:ext cx="7935685" cy="462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C:\Users\Rajeev.mishra\Desktop\soil 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524000"/>
            <a:ext cx="7924800" cy="4622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42064"/>
            <a:ext cx="8229600" cy="639762"/>
          </a:xfrm>
        </p:spPr>
        <p:txBody>
          <a:bodyPr/>
          <a:lstStyle/>
          <a:p>
            <a:pPr algn="l"/>
            <a:r>
              <a:rPr lang="en-US" sz="2000" b="1" dirty="0" smtClean="0">
                <a:latin typeface="Arial" panose="020B0604020202020204" pitchFamily="34" charset="0"/>
                <a:cs typeface="Arial" panose="020B0604020202020204" pitchFamily="34" charset="0"/>
              </a:rPr>
              <a:t>HOW TO ATTAIN 100%  WATER CONSERVATION</a:t>
            </a: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42" name="Picture 2" descr="C:\Users\Rajeev.mishra\Desktop\soil 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465976"/>
            <a:ext cx="7543800" cy="470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1"/>
          <p:cNvSpPr>
            <a:spLocks noGrp="1"/>
          </p:cNvSpPr>
          <p:nvPr>
            <p:ph type="title"/>
          </p:nvPr>
        </p:nvSpPr>
        <p:spPr>
          <a:xfrm>
            <a:off x="381000" y="304800"/>
            <a:ext cx="8305800" cy="533400"/>
          </a:xfrm>
        </p:spPr>
        <p:txBody>
          <a:bodyPr>
            <a:noAutofit/>
          </a:bodyPr>
          <a:lstStyle/>
          <a:p>
            <a:r>
              <a:rPr lang="en-US" sz="3600" b="1" i="1" dirty="0" smtClean="0">
                <a:latin typeface="Arial" panose="020B0604020202020204" pitchFamily="34" charset="0"/>
                <a:cs typeface="Arial" panose="020B0604020202020204" pitchFamily="34" charset="0"/>
              </a:rPr>
              <a:t>Animal Health</a:t>
            </a:r>
            <a:endParaRPr lang="en-US" sz="3600" b="1" i="1" dirty="0">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idx="1"/>
          </p:nvPr>
        </p:nvGraphicFramePr>
        <p:xfrm>
          <a:off x="-36512" y="1066800"/>
          <a:ext cx="8189912" cy="50985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216A3"/>
                </a:solidFill>
              </a:rPr>
              <a:t>SHWETDHARA PROJECT-MP</a:t>
            </a:r>
            <a:endParaRPr lang="en-IN" dirty="0">
              <a:solidFill>
                <a:srgbClr val="F216A3"/>
              </a:solidFill>
            </a:endParaRPr>
          </a:p>
        </p:txBody>
      </p:sp>
      <p:pic>
        <p:nvPicPr>
          <p:cNvPr id="1026" name="Picture 2" descr="C:\Users\pawan.chauhan\Desktop\August\18-8-23\a.jpga"/>
          <p:cNvPicPr>
            <a:picLocks noGrp="1" noChangeAspect="1" noChangeArrowheads="1"/>
          </p:cNvPicPr>
          <p:nvPr>
            <p:ph idx="1"/>
          </p:nvPr>
        </p:nvPicPr>
        <p:blipFill>
          <a:blip r:embed="rId1"/>
          <a:srcRect l="6" r="6"/>
          <a:stretch>
            <a:fillRect/>
          </a:stretch>
        </p:blipFill>
        <p:spPr bwMode="auto">
          <a:xfrm>
            <a:off x="285750" y="1195070"/>
            <a:ext cx="6765925" cy="496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smtClean="0">
                <a:solidFill>
                  <a:srgbClr val="F216A3"/>
                </a:solidFill>
              </a:rPr>
              <a:t>PHYSICAL TARGETS</a:t>
            </a:r>
            <a:endParaRPr lang="en-IN" dirty="0">
              <a:solidFill>
                <a:srgbClr val="F216A3"/>
              </a:solidFill>
            </a:endParaRPr>
          </a:p>
        </p:txBody>
      </p:sp>
      <p:graphicFrame>
        <p:nvGraphicFramePr>
          <p:cNvPr id="4" name="Content Placeholder 3"/>
          <p:cNvGraphicFramePr>
            <a:graphicFrameLocks noGrp="1"/>
          </p:cNvGraphicFramePr>
          <p:nvPr>
            <p:ph idx="1"/>
          </p:nvPr>
        </p:nvGraphicFramePr>
        <p:xfrm>
          <a:off x="152400" y="1600198"/>
          <a:ext cx="8153399" cy="3967977"/>
        </p:xfrm>
        <a:graphic>
          <a:graphicData uri="http://schemas.openxmlformats.org/drawingml/2006/table">
            <a:tbl>
              <a:tblPr>
                <a:tableStyleId>{5C22544A-7EE6-4342-B048-85BDC9FD1C3A}</a:tableStyleId>
              </a:tblPr>
              <a:tblGrid>
                <a:gridCol w="708258"/>
                <a:gridCol w="2921565"/>
                <a:gridCol w="539626"/>
                <a:gridCol w="796790"/>
                <a:gridCol w="796790"/>
                <a:gridCol w="796790"/>
                <a:gridCol w="796790"/>
                <a:gridCol w="796790"/>
              </a:tblGrid>
              <a:tr h="305229">
                <a:tc>
                  <a:txBody>
                    <a:bodyPr/>
                    <a:lstStyle/>
                    <a:p>
                      <a:pPr algn="ctr" fontAlgn="ctr"/>
                      <a:r>
                        <a:rPr lang="en-IN" sz="1600" b="1" u="none" strike="noStrike" dirty="0">
                          <a:solidFill>
                            <a:srgbClr val="0070C0"/>
                          </a:solidFill>
                          <a:effectLst/>
                        </a:rPr>
                        <a:t>Sr. No.</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a:solidFill>
                            <a:srgbClr val="0070C0"/>
                          </a:solidFill>
                          <a:effectLst/>
                        </a:rPr>
                        <a:t>Physical Targets</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err="1">
                          <a:solidFill>
                            <a:srgbClr val="0070C0"/>
                          </a:solidFill>
                          <a:effectLst/>
                        </a:rPr>
                        <a:t>UoM</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a:solidFill>
                            <a:srgbClr val="0070C0"/>
                          </a:solidFill>
                          <a:effectLst/>
                        </a:rPr>
                        <a:t>2023-24</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a:solidFill>
                            <a:srgbClr val="0070C0"/>
                          </a:solidFill>
                          <a:effectLst/>
                        </a:rPr>
                        <a:t>2024-25</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a:solidFill>
                            <a:srgbClr val="0070C0"/>
                          </a:solidFill>
                          <a:effectLst/>
                        </a:rPr>
                        <a:t>2025-26</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a:solidFill>
                            <a:srgbClr val="0070C0"/>
                          </a:solidFill>
                          <a:effectLst/>
                        </a:rPr>
                        <a:t>2026-27</a:t>
                      </a:r>
                      <a:endParaRPr lang="en-IN" sz="1600" b="1" i="0" u="none" strike="noStrike" dirty="0">
                        <a:solidFill>
                          <a:srgbClr val="0070C0"/>
                        </a:solidFill>
                        <a:effectLst/>
                        <a:latin typeface="Times New Roman" panose="02020603050405020304" pitchFamily="18" charset="0"/>
                      </a:endParaRPr>
                    </a:p>
                  </a:txBody>
                  <a:tcPr marL="9525" marR="9525" marT="9525" marB="0" anchor="ctr"/>
                </a:tc>
                <a:tc>
                  <a:txBody>
                    <a:bodyPr/>
                    <a:lstStyle/>
                    <a:p>
                      <a:pPr algn="ctr" fontAlgn="ctr"/>
                      <a:r>
                        <a:rPr lang="en-IN" sz="1600" b="1" u="none" strike="noStrike" dirty="0">
                          <a:solidFill>
                            <a:srgbClr val="0070C0"/>
                          </a:solidFill>
                          <a:effectLst/>
                        </a:rPr>
                        <a:t>2027-28</a:t>
                      </a:r>
                      <a:endParaRPr lang="en-IN" sz="1600" b="1" i="0" u="none" strike="noStrike" dirty="0">
                        <a:solidFill>
                          <a:srgbClr val="0070C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1</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Number of PVKs</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2</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Total Villages</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dirty="0">
                          <a:effectLst/>
                        </a:rPr>
                        <a:t>280</a:t>
                      </a:r>
                      <a:endParaRPr lang="en-IN"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3</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Total Gram Sakhi</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4</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AIT's/LSA's</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28</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5</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Members per village</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25</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30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35</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40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45</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6</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Total Members</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7000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8400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9800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11200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12600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7</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Uterocare</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6720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13440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23520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33600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43680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8</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600" u="none" strike="noStrike">
                          <a:effectLst/>
                        </a:rPr>
                        <a:t>Cattle feed sale 50 Kg Bags</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26880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36960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50400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60480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70560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9</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Mineral Mixture sale 1 kg pack</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23520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33600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47040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57120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67200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10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Liquid Calcium Sale 5 Kg</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20160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30240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43680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50400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60480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11</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Aartificial insemination </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16800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18480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20160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21840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23520</a:t>
                      </a:r>
                      <a:endParaRPr lang="en-IN" sz="1600" b="0" i="0" u="none" strike="noStrike">
                        <a:solidFill>
                          <a:srgbClr val="000000"/>
                        </a:solidFill>
                        <a:effectLst/>
                        <a:latin typeface="Times New Roman" panose="02020603050405020304" pitchFamily="18" charset="0"/>
                      </a:endParaRPr>
                    </a:p>
                  </a:txBody>
                  <a:tcPr marL="9525" marR="9525" marT="9525" marB="0" anchor="ctr"/>
                </a:tc>
              </a:tr>
              <a:tr h="305229">
                <a:tc>
                  <a:txBody>
                    <a:bodyPr/>
                    <a:lstStyle/>
                    <a:p>
                      <a:pPr algn="ctr" fontAlgn="ctr"/>
                      <a:r>
                        <a:rPr lang="en-IN" sz="1600" u="none" strike="noStrike">
                          <a:effectLst/>
                        </a:rPr>
                        <a:t>12</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IN" sz="1600" u="none" strike="noStrike">
                          <a:effectLst/>
                        </a:rPr>
                        <a:t>Animal treatment</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No.</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5880</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6174</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6483</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a:effectLst/>
                        </a:rPr>
                        <a:t>6807</a:t>
                      </a:r>
                      <a:endParaRPr lang="en-IN"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IN" sz="1600" u="none" strike="noStrike" dirty="0">
                          <a:effectLst/>
                        </a:rPr>
                        <a:t>7147</a:t>
                      </a:r>
                      <a:endParaRPr lang="en-IN" sz="16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solidFill>
                  <a:srgbClr val="FF0000"/>
                </a:solidFill>
              </a:rPr>
              <a:t>HUMAN RESOURCE COST</a:t>
            </a:r>
            <a:endParaRPr lang="en-IN" dirty="0">
              <a:solidFill>
                <a:srgbClr val="FF0000"/>
              </a:solidFill>
            </a:endParaRPr>
          </a:p>
        </p:txBody>
      </p:sp>
      <p:graphicFrame>
        <p:nvGraphicFramePr>
          <p:cNvPr id="4" name="Content Placeholder 3"/>
          <p:cNvGraphicFramePr>
            <a:graphicFrameLocks noGrp="1"/>
          </p:cNvGraphicFramePr>
          <p:nvPr>
            <p:ph idx="1"/>
          </p:nvPr>
        </p:nvGraphicFramePr>
        <p:xfrm>
          <a:off x="76200" y="1600201"/>
          <a:ext cx="8991600" cy="4378835"/>
        </p:xfrm>
        <a:graphic>
          <a:graphicData uri="http://schemas.openxmlformats.org/drawingml/2006/table">
            <a:tbl>
              <a:tblPr>
                <a:tableStyleId>{5C22544A-7EE6-4342-B048-85BDC9FD1C3A}</a:tableStyleId>
              </a:tblPr>
              <a:tblGrid>
                <a:gridCol w="1682714"/>
                <a:gridCol w="475270"/>
                <a:gridCol w="989076"/>
                <a:gridCol w="1168908"/>
                <a:gridCol w="1168908"/>
                <a:gridCol w="1168908"/>
                <a:gridCol w="1168908"/>
                <a:gridCol w="1168908"/>
              </a:tblGrid>
              <a:tr h="240208">
                <a:tc gridSpan="8">
                  <a:txBody>
                    <a:bodyPr/>
                    <a:lstStyle/>
                    <a:p>
                      <a:pPr algn="ctr" fontAlgn="ctr"/>
                      <a:r>
                        <a:rPr lang="en-IN" sz="1400" u="none" strike="noStrike">
                          <a:effectLst/>
                        </a:rPr>
                        <a:t>Cost of Human Resource</a:t>
                      </a:r>
                      <a:endParaRPr lang="en-IN" sz="1400" b="1" i="0" u="none" strike="noStrike">
                        <a:solidFill>
                          <a:srgbClr val="000000"/>
                        </a:solidFill>
                        <a:effectLst/>
                        <a:latin typeface="Times New Roman" panose="02020603050405020304" pitchFamily="18" charset="0"/>
                      </a:endParaRPr>
                    </a:p>
                  </a:txBody>
                  <a:tcPr marL="8817" marR="8817" marT="8817" marB="0" anchor="ctr"/>
                </a:tc>
                <a:tc hMerge="1">
                  <a:tcPr/>
                </a:tc>
                <a:tc hMerge="1">
                  <a:tcPr/>
                </a:tc>
                <a:tc hMerge="1">
                  <a:tcPr/>
                </a:tc>
                <a:tc hMerge="1">
                  <a:tcPr/>
                </a:tc>
                <a:tc hMerge="1">
                  <a:tcPr/>
                </a:tc>
                <a:tc hMerge="1">
                  <a:tcPr/>
                </a:tc>
                <a:tc hMerge="1">
                  <a:tcPr/>
                </a:tc>
              </a:tr>
              <a:tr h="775715">
                <a:tc>
                  <a:txBody>
                    <a:bodyPr/>
                    <a:lstStyle/>
                    <a:p>
                      <a:pPr algn="ctr" fontAlgn="ctr"/>
                      <a:r>
                        <a:rPr lang="en-IN" sz="1600" b="1" u="none" strike="noStrike" dirty="0">
                          <a:solidFill>
                            <a:srgbClr val="0070C0"/>
                          </a:solidFill>
                          <a:effectLst/>
                        </a:rPr>
                        <a:t>Designation</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No.</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Unit-Cost/Month</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2023-24</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2024-25</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2025-26</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2026-27</a:t>
                      </a:r>
                      <a:endParaRPr lang="en-IN" sz="1600" b="1" i="0" u="none" strike="noStrike" dirty="0">
                        <a:solidFill>
                          <a:srgbClr val="0070C0"/>
                        </a:solidFill>
                        <a:effectLst/>
                        <a:latin typeface="Times New Roman" panose="02020603050405020304" pitchFamily="18" charset="0"/>
                      </a:endParaRPr>
                    </a:p>
                  </a:txBody>
                  <a:tcPr marL="8817" marR="8817" marT="8817" marB="0" anchor="ctr"/>
                </a:tc>
                <a:tc>
                  <a:txBody>
                    <a:bodyPr/>
                    <a:lstStyle/>
                    <a:p>
                      <a:pPr algn="ctr" fontAlgn="ctr"/>
                      <a:r>
                        <a:rPr lang="en-IN" sz="1600" b="1" u="none" strike="noStrike" dirty="0">
                          <a:solidFill>
                            <a:srgbClr val="0070C0"/>
                          </a:solidFill>
                          <a:effectLst/>
                        </a:rPr>
                        <a:t>2027-28</a:t>
                      </a:r>
                      <a:endParaRPr lang="en-IN" sz="1600" b="1" i="0" u="none" strike="noStrike" dirty="0">
                        <a:solidFill>
                          <a:srgbClr val="0070C0"/>
                        </a:solidFill>
                        <a:effectLst/>
                        <a:latin typeface="Times New Roman" panose="02020603050405020304" pitchFamily="18" charset="0"/>
                      </a:endParaRPr>
                    </a:p>
                  </a:txBody>
                  <a:tcPr marL="8817" marR="8817" marT="8817" marB="0" anchor="ctr"/>
                </a:tc>
              </a:tr>
              <a:tr h="240208">
                <a:tc>
                  <a:txBody>
                    <a:bodyPr/>
                    <a:lstStyle/>
                    <a:p>
                      <a:pPr algn="l" fontAlgn="b"/>
                      <a:r>
                        <a:rPr lang="en-IN" sz="1400" u="none" strike="noStrike">
                          <a:effectLst/>
                        </a:rPr>
                        <a:t> CEO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8,00,000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12,00,000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12,00,000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12,00,000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12,00,000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Project Manager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60,000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9,60,000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MIS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35,000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2,80,000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4,20,000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4,20,000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4,20,000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4,20,000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Finance Manager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50,000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4,00,000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6,00,000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6,00,000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6,00,000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6,00,000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Finance Executive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25,000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3,00,000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Vatenarian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60,000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9,60,000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14,40,000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PVK Co-ordinator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7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35,000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19,60,000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29,40,000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29,40,000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29,40,000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29,40,000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Lead LSA/AIT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7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30,000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16,80,000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25,20,000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25,20,000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25,20,000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25,20,000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Lead Gram Sakhi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7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12,500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7,00,000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10,50,000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10,50,000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10,50,000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10,50,000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a:t>
                      </a:r>
                      <a:endParaRPr lang="en-IN" sz="1400" b="0" i="0" u="none" strike="noStrike">
                        <a:solidFill>
                          <a:srgbClr val="000000"/>
                        </a:solidFill>
                        <a:effectLst/>
                        <a:latin typeface="Times New Roman" panose="02020603050405020304" pitchFamily="18" charset="0"/>
                      </a:endParaRPr>
                    </a:p>
                  </a:txBody>
                  <a:tcPr marL="8817" marR="8817" marT="8817" marB="0" anchor="b"/>
                </a:tc>
              </a:tr>
              <a:tr h="240208">
                <a:tc>
                  <a:txBody>
                    <a:bodyPr/>
                    <a:lstStyle/>
                    <a:p>
                      <a:pPr algn="l" fontAlgn="ctr"/>
                      <a:r>
                        <a:rPr lang="en-IN" sz="1400" u="none" strike="noStrike">
                          <a:effectLst/>
                        </a:rPr>
                        <a:t>Total</a:t>
                      </a:r>
                      <a:endParaRPr lang="en-IN" sz="1400" b="1" i="0" u="none" strike="noStrike">
                        <a:solidFill>
                          <a:srgbClr val="000000"/>
                        </a:solidFill>
                        <a:effectLst/>
                        <a:latin typeface="Times New Roman" panose="02020603050405020304" pitchFamily="18" charset="0"/>
                      </a:endParaRPr>
                    </a:p>
                  </a:txBody>
                  <a:tcPr marL="8817" marR="8817" marT="8817" marB="0" anchor="ctr"/>
                </a:tc>
                <a:tc>
                  <a:txBody>
                    <a:bodyPr/>
                    <a:lstStyle/>
                    <a:p>
                      <a:pPr algn="l" fontAlgn="ctr"/>
                      <a:r>
                        <a:rPr lang="en-IN" sz="1400" u="none" strike="noStrike">
                          <a:effectLst/>
                        </a:rPr>
                        <a:t> </a:t>
                      </a:r>
                      <a:endParaRPr lang="en-IN" sz="1400" b="1" i="0" u="none" strike="noStrike">
                        <a:solidFill>
                          <a:srgbClr val="000000"/>
                        </a:solidFill>
                        <a:effectLst/>
                        <a:latin typeface="Times New Roman" panose="02020603050405020304" pitchFamily="18" charset="0"/>
                      </a:endParaRPr>
                    </a:p>
                  </a:txBody>
                  <a:tcPr marL="8817" marR="8817" marT="8817" marB="0" anchor="ctr"/>
                </a:tc>
                <a:tc>
                  <a:txBody>
                    <a:bodyPr/>
                    <a:lstStyle/>
                    <a:p>
                      <a:pPr algn="l" fontAlgn="ctr"/>
                      <a:r>
                        <a:rPr lang="en-IN" sz="1400" u="none" strike="noStrike">
                          <a:effectLst/>
                        </a:rPr>
                        <a:t> </a:t>
                      </a:r>
                      <a:endParaRPr lang="en-IN" sz="1400" b="1" i="0" u="none" strike="noStrike">
                        <a:solidFill>
                          <a:srgbClr val="000000"/>
                        </a:solidFill>
                        <a:effectLst/>
                        <a:latin typeface="Times New Roman" panose="02020603050405020304" pitchFamily="18" charset="0"/>
                      </a:endParaRPr>
                    </a:p>
                  </a:txBody>
                  <a:tcPr marL="8817" marR="8817" marT="8817" marB="0" anchor="ctr"/>
                </a:tc>
                <a:tc>
                  <a:txBody>
                    <a:bodyPr/>
                    <a:lstStyle/>
                    <a:p>
                      <a:pPr algn="ctr" fontAlgn="b"/>
                      <a:r>
                        <a:rPr lang="en-IN" sz="1400" u="none" strike="noStrike">
                          <a:effectLst/>
                        </a:rPr>
                        <a:t>     79,40,000 </a:t>
                      </a:r>
                      <a:endParaRPr lang="en-IN" sz="1400" b="1"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1,19,10,000 </a:t>
                      </a:r>
                      <a:endParaRPr lang="en-IN" sz="1400" b="1"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1,19,10,000 </a:t>
                      </a:r>
                      <a:endParaRPr lang="en-IN" sz="1400" b="1"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a:effectLst/>
                        </a:rPr>
                        <a:t>  1,19,10,000 </a:t>
                      </a:r>
                      <a:endParaRPr lang="en-IN" sz="1400" b="1" i="0" u="none" strike="noStrike">
                        <a:solidFill>
                          <a:srgbClr val="000000"/>
                        </a:solidFill>
                        <a:effectLst/>
                        <a:latin typeface="Times New Roman" panose="02020603050405020304" pitchFamily="18" charset="0"/>
                      </a:endParaRPr>
                    </a:p>
                  </a:txBody>
                  <a:tcPr marL="8817" marR="8817" marT="8817" marB="0" anchor="b"/>
                </a:tc>
                <a:tc>
                  <a:txBody>
                    <a:bodyPr/>
                    <a:lstStyle/>
                    <a:p>
                      <a:pPr algn="ctr" fontAlgn="b"/>
                      <a:r>
                        <a:rPr lang="en-IN" sz="1400" u="none" strike="noStrike" dirty="0">
                          <a:effectLst/>
                        </a:rPr>
                        <a:t>  1,19,10,000 </a:t>
                      </a:r>
                      <a:endParaRPr lang="en-IN" sz="1400" b="1" i="0" u="none" strike="noStrike" dirty="0">
                        <a:solidFill>
                          <a:srgbClr val="000000"/>
                        </a:solidFill>
                        <a:effectLst/>
                        <a:latin typeface="Times New Roman" panose="02020603050405020304" pitchFamily="18" charset="0"/>
                      </a:endParaRPr>
                    </a:p>
                  </a:txBody>
                  <a:tcPr marL="8817" marR="8817" marT="8817" marB="0" anchor="b"/>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20188"/>
            <a:ext cx="7347057" cy="830997"/>
          </a:xfrm>
          <a:prstGeom prst="rect">
            <a:avLst/>
          </a:prstGeom>
          <a:noFill/>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48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rPr>
              <a:t>Health Camp Meeting </a:t>
            </a:r>
            <a:endParaRPr lang="en-US" sz="48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371600"/>
            <a:ext cx="8815251" cy="4724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786190"/>
          <a:ext cx="6096000" cy="5309809"/>
        </p:xfrm>
        <a:graphic>
          <a:graphicData uri="http://schemas.openxmlformats.org/drawingml/2006/table">
            <a:tbl>
              <a:tblPr firstRow="1" bandRow="1">
                <a:tableStyleId>{5C22544A-7EE6-4342-B048-85BDC9FD1C3A}</a:tableStyleId>
              </a:tblPr>
              <a:tblGrid>
                <a:gridCol w="6096000"/>
              </a:tblGrid>
              <a:tr h="5309809">
                <a:tc>
                  <a:txBody>
                    <a:bodyPr/>
                    <a:lstStyle/>
                    <a:p>
                      <a:endParaRPr lang="en-IN" dirty="0"/>
                    </a:p>
                  </a:txBody>
                  <a:tcPr>
                    <a:solidFill>
                      <a:schemeClr val="bg1"/>
                    </a:solidFill>
                  </a:tcPr>
                </a:tc>
              </a:tr>
            </a:tbl>
          </a:graphicData>
        </a:graphic>
      </p:graphicFrame>
      <p:sp>
        <p:nvSpPr>
          <p:cNvPr id="3" name="TextBox 2"/>
          <p:cNvSpPr txBox="1"/>
          <p:nvPr/>
        </p:nvSpPr>
        <p:spPr>
          <a:xfrm>
            <a:off x="228600" y="186924"/>
            <a:ext cx="8915400" cy="707886"/>
          </a:xfrm>
          <a:prstGeom prst="rect">
            <a:avLst/>
          </a:prstGeom>
          <a:noFill/>
        </p:spPr>
        <p:txBody>
          <a:bodyPr wrap="square" rtlCol="0">
            <a:spAutoFit/>
          </a:bodyPr>
          <a:lstStyle/>
          <a:p>
            <a:pPr lvl="0" algn="ctr">
              <a:defRPr/>
            </a:pPr>
            <a:r>
              <a:rPr lang="en-US" sz="4000" dirty="0">
                <a:solidFill>
                  <a:prstClr val="black"/>
                </a:solidFill>
                <a:latin typeface="Algerian" panose="04020705040A02060702" pitchFamily="82" charset="0"/>
                <a:ea typeface="Cambria" panose="02040503050406030204" pitchFamily="18" charset="0"/>
                <a:cs typeface="Arial" panose="020B0604020202020204" pitchFamily="34" charset="0"/>
              </a:rPr>
              <a:t>ONE HEALTH</a:t>
            </a:r>
            <a:endParaRPr lang="en-US" sz="4000" dirty="0">
              <a:solidFill>
                <a:prstClr val="black"/>
              </a:solidFill>
              <a:latin typeface="Algerian" panose="04020705040A02060702" pitchFamily="82" charset="0"/>
              <a:ea typeface="Cambria" panose="020405030504060302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6019799" y="6356349"/>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1" cstate="print">
            <a:extLst>
              <a:ext uri="{28A0092B-C50C-407E-A947-70E740481C1C}">
                <a14:useLocalDpi xmlns:a14="http://schemas.microsoft.com/office/drawing/2010/main" val="0"/>
              </a:ext>
            </a:extLst>
          </a:blip>
          <a:srcRect l="8612" t="8220" r="6923" b="8659"/>
          <a:stretch>
            <a:fillRect/>
          </a:stretch>
        </p:blipFill>
        <p:spPr>
          <a:xfrm>
            <a:off x="2590800" y="1143000"/>
            <a:ext cx="4648200" cy="4572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9143"/>
            <a:ext cx="7347057" cy="1569660"/>
          </a:xfrm>
          <a:prstGeom prst="rect">
            <a:avLst/>
          </a:prstGeom>
          <a:noFill/>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48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rPr>
              <a:t>Women’s Participation in Health Camp</a:t>
            </a:r>
            <a:endParaRPr lang="en-US" sz="4800" b="1" i="1" dirty="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520516"/>
            <a:ext cx="8991600" cy="465168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96200" cy="1295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ln w="11430"/>
                <a:solidFill>
                  <a:srgbClr val="C00000"/>
                </a:solidFill>
                <a:effectLst>
                  <a:outerShdw blurRad="80000" dist="40000" dir="5040000" algn="tl">
                    <a:srgbClr val="000000">
                      <a:alpha val="30000"/>
                    </a:srgbClr>
                  </a:outerShdw>
                </a:effectLst>
                <a:cs typeface="Times New Roman" panose="02020603050405020304" pitchFamily="18" charset="0"/>
              </a:rPr>
              <a:t>Breed Improvement</a:t>
            </a:r>
            <a:endParaRPr lang="en-IN" sz="5400" b="1" i="1" dirty="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95400"/>
            <a:ext cx="9144000" cy="4876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7391400" cy="1569660"/>
          </a:xfrm>
          <a:prstGeom prst="rect">
            <a:avLst/>
          </a:prstGeom>
          <a:noFill/>
        </p:spPr>
        <p:txBody>
          <a:bodyPr wrap="square" rtlCol="0">
            <a:spAutoFit/>
          </a:bodyPr>
          <a:lstStyle/>
          <a:p>
            <a:pPr algn="ctr"/>
            <a:r>
              <a:rPr lang="en-US" sz="32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rPr>
              <a:t>Vaccination Program Started on 2 MCC’s Fatehabad &amp; Rasulabad</a:t>
            </a:r>
            <a:endParaRPr lang="en-US" sz="32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endParaRPr>
          </a:p>
          <a:p>
            <a:endParaRPr lang="en-US" sz="3200" i="1"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08648" y="1402080"/>
            <a:ext cx="4668009" cy="47244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2" y="1295400"/>
            <a:ext cx="4280048" cy="48310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477000" cy="741218"/>
          </a:xfrm>
        </p:spPr>
        <p:txBody>
          <a:bodyPr>
            <a:normAutofit/>
          </a:bodyPr>
          <a:lstStyle/>
          <a:p>
            <a:pPr algn="ctr"/>
            <a:r>
              <a:rPr lang="en-US" sz="2800" b="1" dirty="0" smtClean="0">
                <a:solidFill>
                  <a:srgbClr val="C00000"/>
                </a:solidFill>
                <a:latin typeface="Arial" panose="020B0604020202020204" pitchFamily="34" charset="0"/>
                <a:cs typeface="Arial" panose="020B0604020202020204" pitchFamily="34" charset="0"/>
              </a:rPr>
              <a:t> </a:t>
            </a:r>
            <a:r>
              <a:rPr lang="en-US" sz="2800" b="1" dirty="0" smtClean="0">
                <a:solidFill>
                  <a:srgbClr val="CC0000"/>
                </a:solidFill>
                <a:latin typeface="Arial" panose="020B0604020202020204" pitchFamily="34" charset="0"/>
                <a:cs typeface="Arial" panose="020B0604020202020204" pitchFamily="34" charset="0"/>
              </a:rPr>
              <a:t>CATTLE HEALTH MANAGEMENT </a:t>
            </a:r>
            <a:endParaRPr lang="en-IN" sz="2800" b="1" dirty="0">
              <a:solidFill>
                <a:srgbClr val="CC000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990600"/>
          <a:ext cx="83058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Rectangle 2"/>
          <p:cNvSpPr/>
          <p:nvPr/>
        </p:nvSpPr>
        <p:spPr>
          <a:xfrm>
            <a:off x="1981200" y="152400"/>
            <a:ext cx="5105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cs typeface="Arial" panose="020B0604020202020204" pitchFamily="34" charset="0"/>
              </a:rPr>
              <a:t>PREVENTIVE</a:t>
            </a:r>
            <a:endParaRPr lang="en-IN" sz="2800" b="1" dirty="0">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
            <a:ext cx="6934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cs typeface="Arial" panose="020B0604020202020204" pitchFamily="34" charset="0"/>
              </a:rPr>
              <a:t>CURATIVE</a:t>
            </a:r>
            <a:endParaRPr lang="en-IN" sz="2800" b="1" dirty="0">
              <a:solidFill>
                <a:srgbClr val="FF0000"/>
              </a:solidFill>
              <a:cs typeface="Arial" panose="020B0604020202020204" pitchFamily="34" charset="0"/>
            </a:endParaRPr>
          </a:p>
        </p:txBody>
      </p:sp>
      <p:graphicFrame>
        <p:nvGraphicFramePr>
          <p:cNvPr id="3" name="Diagram 2"/>
          <p:cNvGraphicFramePr/>
          <p:nvPr/>
        </p:nvGraphicFramePr>
        <p:xfrm>
          <a:off x="381000" y="1066800"/>
          <a:ext cx="8382000" cy="4622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977745" cy="457200"/>
          </a:xfrm>
        </p:spPr>
        <p:txBody>
          <a:bodyPr>
            <a:noAutofit/>
          </a:bodyPr>
          <a:lstStyle/>
          <a:p>
            <a:r>
              <a:rPr lang="en-US" sz="3000" b="1" i="1" u="sng" dirty="0">
                <a:solidFill>
                  <a:srgbClr val="00B050"/>
                </a:solidFill>
              </a:rPr>
              <a:t>Product and health supplements</a:t>
            </a:r>
            <a:endParaRPr lang="en-US" sz="3000" b="1" i="1" u="sng" dirty="0">
              <a:solidFill>
                <a:srgbClr val="00B050"/>
              </a:solidFill>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1082" y="762000"/>
            <a:ext cx="4038117" cy="4989369"/>
          </a:xfrm>
          <a:prstGeom prst="rect">
            <a:avLst/>
          </a:prstGeom>
        </p:spPr>
      </p:pic>
      <p:sp>
        <p:nvSpPr>
          <p:cNvPr id="6" name="Subtitle 2"/>
          <p:cNvSpPr>
            <a:spLocks noGrp="1"/>
          </p:cNvSpPr>
          <p:nvPr>
            <p:ph type="subTitle" idx="1"/>
          </p:nvPr>
        </p:nvSpPr>
        <p:spPr>
          <a:xfrm>
            <a:off x="5029199" y="2748396"/>
            <a:ext cx="3647210" cy="2052205"/>
          </a:xfrm>
        </p:spPr>
        <p:txBody>
          <a:bodyPr>
            <a:normAutofit/>
          </a:bodyPr>
          <a:lstStyle/>
          <a:p>
            <a:r>
              <a:rPr lang="en-US" sz="6000" b="1" i="1" dirty="0">
                <a:ln w="11430"/>
                <a:solidFill>
                  <a:srgbClr val="C00000"/>
                </a:solidFill>
                <a:effectLst>
                  <a:outerShdw blurRad="80000" dist="40000" dir="5040000" algn="tl">
                    <a:srgbClr val="000000">
                      <a:alpha val="30000"/>
                    </a:srgbClr>
                  </a:outerShdw>
                </a:effectLst>
                <a:cs typeface="Times New Roman" panose="02020603050405020304" pitchFamily="18" charset="0"/>
              </a:rPr>
              <a:t>Nanda Nutricare </a:t>
            </a:r>
            <a:endParaRPr lang="en-US" sz="6000" b="1" i="1" dirty="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216A3"/>
                </a:solidFill>
              </a:rPr>
              <a:t>NUTRICARE BENEFIT</a:t>
            </a:r>
            <a:endParaRPr lang="en-IN" b="1" dirty="0">
              <a:solidFill>
                <a:srgbClr val="F216A3"/>
              </a:solidFill>
            </a:endParaRPr>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IMPROVE FERTILITY</a:t>
            </a:r>
            <a:endParaRPr lang="en-IN" dirty="0"/>
          </a:p>
          <a:p>
            <a:pPr marL="571500" indent="-571500">
              <a:buFont typeface="+mj-lt"/>
              <a:buAutoNum type="romanUcPeriod"/>
            </a:pPr>
            <a:r>
              <a:rPr lang="en-US" dirty="0" smtClean="0"/>
              <a:t>Improves growth rates in Calves</a:t>
            </a:r>
            <a:endParaRPr lang="en-US" dirty="0" smtClean="0"/>
          </a:p>
          <a:p>
            <a:pPr marL="571500" indent="-571500">
              <a:buFont typeface="+mj-lt"/>
              <a:buAutoNum type="romanUcPeriod"/>
            </a:pPr>
            <a:r>
              <a:rPr lang="en-US" dirty="0" smtClean="0"/>
              <a:t>Increase milk production</a:t>
            </a:r>
            <a:endParaRPr lang="en-US" dirty="0" smtClean="0"/>
          </a:p>
          <a:p>
            <a:pPr marL="571500" indent="-571500">
              <a:buFont typeface="+mj-lt"/>
              <a:buAutoNum type="romanUcPeriod"/>
            </a:pPr>
            <a:r>
              <a:rPr lang="en-US" dirty="0" smtClean="0"/>
              <a:t>Improve reproductive efficiency and reduce intercalving period</a:t>
            </a:r>
            <a:endParaRPr lang="en-US" dirty="0" smtClean="0"/>
          </a:p>
          <a:p>
            <a:pPr marL="571500" indent="-571500">
              <a:buFont typeface="+mj-lt"/>
              <a:buAutoNum type="romanUcPeriod"/>
            </a:pPr>
            <a:r>
              <a:rPr lang="en-US" dirty="0" smtClean="0"/>
              <a:t>Increase productive life of animals</a:t>
            </a:r>
            <a:endParaRPr lang="en-US" dirty="0" smtClean="0"/>
          </a:p>
          <a:p>
            <a:pPr marL="571500" indent="-571500">
              <a:buFont typeface="+mj-lt"/>
              <a:buAutoNum type="romanUcPeriod"/>
            </a:pPr>
            <a:r>
              <a:rPr lang="en-US" dirty="0" smtClean="0"/>
              <a:t>Improve immunity of animals</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889"/>
            <a:ext cx="9144000" cy="685422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8290"/>
            <a:ext cx="8977745" cy="457200"/>
          </a:xfrm>
        </p:spPr>
        <p:txBody>
          <a:bodyPr>
            <a:noAutofit/>
          </a:bodyPr>
          <a:lstStyle/>
          <a:p>
            <a:r>
              <a:rPr lang="en-US" sz="2400" b="1" i="1" u="sng" dirty="0">
                <a:solidFill>
                  <a:srgbClr val="00B050"/>
                </a:solidFill>
              </a:rPr>
              <a:t>Product and health supplements</a:t>
            </a:r>
            <a:endParaRPr lang="en-US" sz="2400" b="1" i="1" u="sng" dirty="0">
              <a:solidFill>
                <a:srgbClr val="00B050"/>
              </a:solidFill>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 y="635490"/>
            <a:ext cx="3581400" cy="5261352"/>
          </a:xfrm>
          <a:prstGeom prst="rect">
            <a:avLst/>
          </a:prstGeom>
        </p:spPr>
      </p:pic>
      <p:sp>
        <p:nvSpPr>
          <p:cNvPr id="7" name="Subtitle 2"/>
          <p:cNvSpPr txBox="1"/>
          <p:nvPr/>
        </p:nvSpPr>
        <p:spPr>
          <a:xfrm>
            <a:off x="4291445" y="2748396"/>
            <a:ext cx="4384964" cy="2052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60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rPr>
              <a:t>Nanda Uterocare </a:t>
            </a:r>
            <a:endParaRPr lang="en-US" sz="6000" b="1" i="1" dirty="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571500" indent="-571500">
              <a:buFont typeface="+mj-lt"/>
              <a:buAutoNum type="romanUcPeriod"/>
            </a:pPr>
            <a:r>
              <a:rPr lang="en-US" dirty="0" smtClean="0"/>
              <a:t>PREVENTS RETENTION OF FOETAL MEMBRANES.</a:t>
            </a:r>
            <a:endParaRPr lang="en-US" dirty="0" smtClean="0"/>
          </a:p>
          <a:p>
            <a:pPr marL="571500" indent="-571500">
              <a:buFont typeface="+mj-lt"/>
              <a:buAutoNum type="romanUcPeriod"/>
            </a:pPr>
            <a:r>
              <a:rPr lang="en-US" dirty="0" smtClean="0"/>
              <a:t>PREVENTS DELAYED INVOLUTION OF UTERUS </a:t>
            </a:r>
            <a:endParaRPr lang="en-US" dirty="0" smtClean="0"/>
          </a:p>
          <a:p>
            <a:pPr marL="571500" indent="-571500">
              <a:buFont typeface="+mj-lt"/>
              <a:buAutoNum type="romanUcPeriod"/>
            </a:pPr>
            <a:r>
              <a:rPr lang="en-US" dirty="0" smtClean="0"/>
              <a:t>ACTS AS UTERINE TONIC AND CLEASNSING AGENT</a:t>
            </a:r>
            <a:endParaRPr lang="en-US" dirty="0" smtClean="0"/>
          </a:p>
          <a:p>
            <a:pPr marL="571500" indent="-571500">
              <a:buFont typeface="+mj-lt"/>
              <a:buAutoNum type="romanUcPeriod"/>
            </a:pPr>
            <a:r>
              <a:rPr lang="en-US" dirty="0" smtClean="0"/>
              <a:t>INDICATED IN REPEAT BREEDING AND HABITUAL ABORTIONS</a:t>
            </a:r>
            <a:endParaRPr lang="en-US" dirty="0" smtClean="0"/>
          </a:p>
          <a:p>
            <a:pPr marL="571500" indent="-571500">
              <a:buFont typeface="+mj-lt"/>
              <a:buAutoNum type="romanUcPeriod"/>
            </a:pPr>
            <a:r>
              <a:rPr lang="en-US" dirty="0" smtClean="0"/>
              <a:t>CERVITIS,ENDOMETRITIS, VAGINITIS,FLUSHING OF LOCHIAL DISCHARGE, PYOMETRA ETC,</a:t>
            </a:r>
            <a:endParaRPr lang="en-IN" dirty="0"/>
          </a:p>
        </p:txBody>
      </p:sp>
      <p:sp>
        <p:nvSpPr>
          <p:cNvPr id="4" name="Title 1"/>
          <p:cNvSpPr txBox="1"/>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216A3"/>
                </a:solidFill>
              </a:rPr>
              <a:t>UTEROCARE BENEFIT</a:t>
            </a:r>
            <a:endParaRPr lang="en-IN" b="1" dirty="0">
              <a:solidFill>
                <a:srgbClr val="F216A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13" y="152400"/>
            <a:ext cx="7010400" cy="457200"/>
          </a:xfrm>
        </p:spPr>
        <p:txBody>
          <a:bodyPr>
            <a:noAutofit/>
          </a:bodyPr>
          <a:lstStyle/>
          <a:p>
            <a:r>
              <a:rPr lang="en-US" sz="2400" b="1" i="1" u="sng" dirty="0">
                <a:solidFill>
                  <a:srgbClr val="00B050"/>
                </a:solidFill>
              </a:rPr>
              <a:t>Product and health supplements</a:t>
            </a:r>
            <a:endParaRPr lang="en-US" sz="2400" b="1" i="1" u="sng" dirty="0">
              <a:solidFill>
                <a:srgbClr val="00B050"/>
              </a:solidFill>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3076" y="762000"/>
            <a:ext cx="3020724" cy="5093278"/>
          </a:xfrm>
          <a:prstGeom prst="rect">
            <a:avLst/>
          </a:prstGeom>
        </p:spPr>
      </p:pic>
      <p:sp>
        <p:nvSpPr>
          <p:cNvPr id="8" name="Subtitle 2"/>
          <p:cNvSpPr txBox="1"/>
          <p:nvPr/>
        </p:nvSpPr>
        <p:spPr>
          <a:xfrm>
            <a:off x="4291445" y="2748396"/>
            <a:ext cx="4384964" cy="2052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60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rPr>
              <a:t>Nanda Calcicare </a:t>
            </a:r>
            <a:endParaRPr lang="en-US" sz="6000" b="1" i="1" dirty="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686800" cy="4525963"/>
          </a:xfrm>
        </p:spPr>
        <p:txBody>
          <a:bodyPr/>
          <a:lstStyle/>
          <a:p>
            <a:r>
              <a:rPr lang="en-US" dirty="0" smtClean="0"/>
              <a:t>BETTER BLOOD CALCIUM BALANCE AT CALVING.</a:t>
            </a:r>
            <a:endParaRPr lang="en-US" dirty="0" smtClean="0"/>
          </a:p>
          <a:p>
            <a:r>
              <a:rPr lang="en-US" dirty="0" smtClean="0"/>
              <a:t>INCREASE MILK YIELD</a:t>
            </a:r>
            <a:endParaRPr lang="en-US" dirty="0" smtClean="0"/>
          </a:p>
          <a:p>
            <a:r>
              <a:rPr lang="en-US" dirty="0" smtClean="0"/>
              <a:t>BETTER QUALITY OF COLOSTRUM</a:t>
            </a:r>
            <a:endParaRPr lang="en-US" dirty="0" smtClean="0"/>
          </a:p>
          <a:p>
            <a:r>
              <a:rPr lang="en-US" dirty="0" smtClean="0"/>
              <a:t>PREVENTS CALCIUM DEFICIENCYPROBLEMS</a:t>
            </a:r>
            <a:endParaRPr lang="en-US" dirty="0" smtClean="0"/>
          </a:p>
          <a:p>
            <a:r>
              <a:rPr lang="en-US" dirty="0" smtClean="0"/>
              <a:t>MILK FEVER, CALVING DIFFICULTIES, RETAINED PLACENTA WILL BE OVERCOME.</a:t>
            </a:r>
            <a:endParaRPr lang="en-US" dirty="0" smtClean="0"/>
          </a:p>
          <a:p>
            <a:r>
              <a:rPr lang="en-US" dirty="0" smtClean="0"/>
              <a:t>PREVENTS </a:t>
            </a:r>
            <a:endParaRPr lang="en-US" dirty="0" smtClean="0"/>
          </a:p>
          <a:p>
            <a:endParaRPr lang="en-IN" dirty="0"/>
          </a:p>
        </p:txBody>
      </p:sp>
      <p:sp>
        <p:nvSpPr>
          <p:cNvPr id="4" name="Title 1"/>
          <p:cNvSpPr>
            <a:spLocks noGrp="1"/>
          </p:cNvSpPr>
          <p:nvPr>
            <p:ph type="title"/>
          </p:nvPr>
        </p:nvSpPr>
        <p:spPr>
          <a:xfrm>
            <a:off x="457200" y="234950"/>
            <a:ext cx="8229600" cy="1143000"/>
          </a:xfrm>
        </p:spPr>
        <p:txBody>
          <a:bodyPr/>
          <a:lstStyle/>
          <a:p>
            <a:r>
              <a:rPr lang="en-US" b="1" dirty="0" smtClean="0">
                <a:solidFill>
                  <a:srgbClr val="F216A3"/>
                </a:solidFill>
              </a:rPr>
              <a:t>CALCICARE BENEFIT</a:t>
            </a:r>
            <a:endParaRPr lang="en-IN" b="1" dirty="0">
              <a:solidFill>
                <a:srgbClr val="F216A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3949"/>
            <a:ext cx="6393872" cy="457200"/>
          </a:xfrm>
        </p:spPr>
        <p:txBody>
          <a:bodyPr>
            <a:noAutofit/>
          </a:bodyPr>
          <a:lstStyle/>
          <a:p>
            <a:r>
              <a:rPr lang="en-US" sz="2400" b="1" i="1" u="sng" dirty="0">
                <a:solidFill>
                  <a:srgbClr val="00B050"/>
                </a:solidFill>
              </a:rPr>
              <a:t>Product and health supplements</a:t>
            </a:r>
            <a:endParaRPr lang="en-US" sz="2400" b="1" i="1" u="sng" dirty="0">
              <a:solidFill>
                <a:srgbClr val="00B050"/>
              </a:solidFill>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884" y="685800"/>
            <a:ext cx="3811516" cy="5211041"/>
          </a:xfrm>
          <a:prstGeom prst="rect">
            <a:avLst/>
          </a:prstGeom>
        </p:spPr>
      </p:pic>
      <p:sp>
        <p:nvSpPr>
          <p:cNvPr id="7" name="Subtitle 2"/>
          <p:cNvSpPr txBox="1"/>
          <p:nvPr/>
        </p:nvSpPr>
        <p:spPr>
          <a:xfrm>
            <a:off x="3962401" y="1828800"/>
            <a:ext cx="4953000" cy="2667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6000" b="1" i="1" dirty="0" smtClean="0">
                <a:ln w="11430"/>
                <a:solidFill>
                  <a:srgbClr val="C00000"/>
                </a:solidFill>
                <a:effectLst>
                  <a:outerShdw blurRad="80000" dist="40000" dir="5040000" algn="tl">
                    <a:srgbClr val="000000">
                      <a:alpha val="30000"/>
                    </a:srgbClr>
                  </a:outerShdw>
                </a:effectLst>
                <a:cs typeface="Times New Roman" panose="02020603050405020304" pitchFamily="18" charset="0"/>
              </a:rPr>
              <a:t>Nanda Cattle  Feed </a:t>
            </a:r>
            <a:endParaRPr lang="en-US" sz="6000" b="1" i="1" dirty="0">
              <a:ln w="11430"/>
              <a:solidFill>
                <a:srgbClr val="C00000"/>
              </a:solidFill>
              <a:effectLst>
                <a:outerShdw blurRad="80000" dist="40000" dir="5040000" algn="tl">
                  <a:srgbClr val="000000">
                    <a:alpha val="30000"/>
                  </a:srgbClr>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52400"/>
            <a:ext cx="7467600" cy="5908964"/>
          </a:xfrm>
        </p:spPr>
        <p:txBody>
          <a:bodyPr>
            <a:normAutofit fontScale="92500" lnSpcReduction="10000"/>
          </a:bodyPr>
          <a:lstStyle/>
          <a:p>
            <a:r>
              <a:rPr lang="en-US" sz="3600" b="1" i="1" dirty="0" smtClean="0"/>
              <a:t>Farmers are accepting all the products introduced by the company.</a:t>
            </a:r>
            <a:endParaRPr lang="en-US" sz="3600" b="1" i="1" dirty="0" smtClean="0"/>
          </a:p>
          <a:p>
            <a:endParaRPr lang="en-US" sz="3600" b="1" i="1" dirty="0" smtClean="0"/>
          </a:p>
          <a:p>
            <a:r>
              <a:rPr lang="en-US" sz="3600" b="1" i="1" dirty="0"/>
              <a:t>Product are having high quality contents and composition due to </a:t>
            </a:r>
            <a:r>
              <a:rPr lang="en-US" sz="3600" b="1" i="1" dirty="0" smtClean="0"/>
              <a:t>this animals giving the optimum results.</a:t>
            </a:r>
            <a:endParaRPr lang="en-US" sz="3600" b="1" i="1" dirty="0" smtClean="0"/>
          </a:p>
          <a:p>
            <a:endParaRPr lang="en-US" sz="3600" b="1" i="1" dirty="0" smtClean="0"/>
          </a:p>
          <a:p>
            <a:r>
              <a:rPr lang="en-US" sz="3600" b="1" i="1" dirty="0" smtClean="0"/>
              <a:t>We have a team of Veterinary Doctors and they were giving prescription and treatment for betterment of animal health , breed &amp; feed </a:t>
            </a:r>
            <a:endParaRPr lang="en-US" sz="3600" b="1" i="1" dirty="0"/>
          </a:p>
          <a:p>
            <a:pPr marL="0" indent="0">
              <a:buNone/>
            </a:pPr>
            <a:endParaRPr lang="en-US" sz="4000" dirty="0" smtClean="0"/>
          </a:p>
          <a:p>
            <a:endParaRPr lang="en-US" sz="4000" dirty="0"/>
          </a:p>
          <a:p>
            <a:endParaRPr lang="en-US" sz="4000"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676400"/>
            <a:ext cx="7010400" cy="358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smtClean="0">
                <a:solidFill>
                  <a:srgbClr val="C00000"/>
                </a:solidFill>
              </a:rPr>
              <a:t>Sanitary Napkin</a:t>
            </a:r>
            <a:r>
              <a:rPr lang="en-US" sz="7200" b="1" dirty="0" smtClean="0">
                <a:solidFill>
                  <a:srgbClr val="C00000"/>
                </a:solidFill>
              </a:rPr>
              <a:t> </a:t>
            </a:r>
            <a:r>
              <a:rPr lang="en-US" sz="6000" b="1" dirty="0" smtClean="0">
                <a:solidFill>
                  <a:srgbClr val="C00000"/>
                </a:solidFill>
              </a:rPr>
              <a:t>    </a:t>
            </a:r>
            <a:endParaRPr lang="en-US" sz="6000" b="1" dirty="0" smtClean="0">
              <a:solidFill>
                <a:srgbClr val="C00000"/>
              </a:solidFill>
            </a:endParaRPr>
          </a:p>
          <a:p>
            <a:pPr algn="ctr"/>
            <a:endParaRPr lang="en-US" sz="6000" b="1" i="1" dirty="0" smtClean="0">
              <a:solidFill>
                <a:srgbClr val="C00000"/>
              </a:solidFill>
            </a:endParaRPr>
          </a:p>
          <a:p>
            <a:pPr algn="ctr"/>
            <a:r>
              <a:rPr lang="en-US" sz="6000" b="1" i="1" dirty="0" smtClean="0">
                <a:solidFill>
                  <a:srgbClr val="C00000"/>
                </a:solidFill>
              </a:rPr>
              <a:t>“A Personal Hygiene in Women Life” </a:t>
            </a:r>
            <a:endParaRPr lang="en-IN" sz="6000" b="1" i="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696200" cy="1143000"/>
          </a:xfrm>
        </p:spPr>
        <p:txBody>
          <a:bodyPr>
            <a:noAutofit/>
          </a:bodyPr>
          <a:lstStyle/>
          <a:p>
            <a:r>
              <a:rPr lang="en-US" b="1" i="1" dirty="0" smtClean="0">
                <a:solidFill>
                  <a:srgbClr val="C00000"/>
                </a:solidFill>
              </a:rPr>
              <a:t>Current Scenario in Rural India</a:t>
            </a:r>
            <a:endParaRPr lang="en-IN" b="1" i="1" dirty="0">
              <a:solidFill>
                <a:srgbClr val="C00000"/>
              </a:solidFill>
            </a:endParaRPr>
          </a:p>
        </p:txBody>
      </p:sp>
      <p:graphicFrame>
        <p:nvGraphicFramePr>
          <p:cNvPr id="5" name="Content Placeholder 4"/>
          <p:cNvGraphicFramePr>
            <a:graphicFrameLocks noGrp="1"/>
          </p:cNvGraphicFramePr>
          <p:nvPr>
            <p:ph idx="1"/>
          </p:nvPr>
        </p:nvGraphicFramePr>
        <p:xfrm>
          <a:off x="381000" y="1600200"/>
          <a:ext cx="8229600" cy="4190999"/>
        </p:xfrm>
        <a:graphic>
          <a:graphicData uri="http://schemas.openxmlformats.org/drawingml/2006/table">
            <a:tbl>
              <a:tblPr firstRow="1" bandRow="1">
                <a:tableStyleId>{5C22544A-7EE6-4342-B048-85BDC9FD1C3A}</a:tableStyleId>
              </a:tblPr>
              <a:tblGrid>
                <a:gridCol w="1371600"/>
                <a:gridCol w="1371600"/>
                <a:gridCol w="1371600"/>
                <a:gridCol w="1371600"/>
                <a:gridCol w="1524000"/>
                <a:gridCol w="1219200"/>
              </a:tblGrid>
              <a:tr h="679024">
                <a:tc gridSpan="2">
                  <a:txBody>
                    <a:bodyPr/>
                    <a:lstStyle/>
                    <a:p>
                      <a:pPr algn="ctr"/>
                      <a:r>
                        <a:rPr lang="en-US" sz="2000" dirty="0" smtClean="0">
                          <a:solidFill>
                            <a:srgbClr val="C00000"/>
                          </a:solidFill>
                        </a:rPr>
                        <a:t>Top Best Practices State</a:t>
                      </a:r>
                      <a:endParaRPr lang="en-IN"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smtClean="0">
                          <a:solidFill>
                            <a:srgbClr val="C00000"/>
                          </a:solidFill>
                        </a:rPr>
                        <a:t>Moderate state</a:t>
                      </a:r>
                      <a:endParaRPr lang="en-IN"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smtClean="0">
                          <a:solidFill>
                            <a:srgbClr val="C00000"/>
                          </a:solidFill>
                        </a:rPr>
                        <a:t>Bottom line State</a:t>
                      </a:r>
                      <a:endParaRPr lang="en-IN"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9024">
                <a:tc>
                  <a:txBody>
                    <a:bodyPr/>
                    <a:lstStyle/>
                    <a:p>
                      <a:pPr algn="ctr"/>
                      <a:r>
                        <a:rPr lang="en-US" sz="2000" b="1" dirty="0" smtClean="0">
                          <a:solidFill>
                            <a:srgbClr val="C00000"/>
                          </a:solidFill>
                        </a:rPr>
                        <a:t>State</a:t>
                      </a:r>
                      <a:endParaRPr lang="en-IN" sz="2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rPr>
                        <a:t>%</a:t>
                      </a:r>
                      <a:endParaRPr lang="en-IN" sz="2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rPr>
                        <a:t>State</a:t>
                      </a:r>
                      <a:endParaRPr lang="en-IN" sz="2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rPr>
                        <a:t>%</a:t>
                      </a:r>
                      <a:endParaRPr lang="en-IN" sz="2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rPr>
                        <a:t>State</a:t>
                      </a:r>
                      <a:endParaRPr lang="en-IN" sz="2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rPr>
                        <a:t>%</a:t>
                      </a:r>
                      <a:endParaRPr lang="en-IN" sz="2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9024">
                <a:tc>
                  <a:txBody>
                    <a:bodyPr/>
                    <a:lstStyle/>
                    <a:p>
                      <a:pPr algn="ctr"/>
                      <a:r>
                        <a:rPr lang="en-US" dirty="0" smtClean="0"/>
                        <a:t>Mizoram</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93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Maharashtra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50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Bihar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9024">
                <a:tc>
                  <a:txBody>
                    <a:bodyPr/>
                    <a:lstStyle/>
                    <a:p>
                      <a:pPr algn="ctr"/>
                      <a:r>
                        <a:rPr lang="en-US" dirty="0" smtClean="0"/>
                        <a:t>Tamilnadu</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91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Karnataka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56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Uttar Pradesh</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smtClean="0">
                          <a:solidFill>
                            <a:schemeClr val="tx1"/>
                          </a:solidFill>
                        </a:rPr>
                        <a:t>19</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95879">
                <a:tc>
                  <a:txBody>
                    <a:bodyPr/>
                    <a:lstStyle/>
                    <a:p>
                      <a:pPr algn="ctr"/>
                      <a:r>
                        <a:rPr lang="en-US" dirty="0" smtClean="0"/>
                        <a:t>Kerala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90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Andhra Pradesh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43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Chhattisgarh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9024">
                <a:tc>
                  <a:txBody>
                    <a:bodyPr/>
                    <a:lstStyle/>
                    <a:p>
                      <a:pPr algn="ctr"/>
                      <a:r>
                        <a:rPr lang="en-US" dirty="0" smtClean="0"/>
                        <a:t>Goa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89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Hyderabad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55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normAutofit/>
          </a:bodyPr>
          <a:lstStyle/>
          <a:p>
            <a:r>
              <a:rPr lang="en-US" sz="5400" b="1" i="1" dirty="0" smtClean="0">
                <a:solidFill>
                  <a:srgbClr val="C00000"/>
                </a:solidFill>
              </a:rPr>
              <a:t>UP- At a Glance</a:t>
            </a:r>
            <a:endParaRPr lang="en-IN" sz="5400" b="1" i="1" dirty="0">
              <a:solidFill>
                <a:srgbClr val="C00000"/>
              </a:solidFill>
            </a:endParaRPr>
          </a:p>
        </p:txBody>
      </p:sp>
      <p:sp>
        <p:nvSpPr>
          <p:cNvPr id="3" name="Content Placeholder 2"/>
          <p:cNvSpPr>
            <a:spLocks noGrp="1"/>
          </p:cNvSpPr>
          <p:nvPr>
            <p:ph idx="1"/>
          </p:nvPr>
        </p:nvSpPr>
        <p:spPr/>
        <p:txBody>
          <a:bodyPr/>
          <a:lstStyle/>
          <a:p>
            <a:r>
              <a:rPr lang="en-US" dirty="0" smtClean="0"/>
              <a:t>Total Population 20.42Cr</a:t>
            </a:r>
            <a:endParaRPr lang="en-US" dirty="0" smtClean="0"/>
          </a:p>
          <a:p>
            <a:r>
              <a:rPr lang="en-US" dirty="0" smtClean="0"/>
              <a:t>Male Population 10.59Cr</a:t>
            </a:r>
            <a:endParaRPr lang="en-US" dirty="0" smtClean="0"/>
          </a:p>
          <a:p>
            <a:r>
              <a:rPr lang="en-US" dirty="0" smtClean="0"/>
              <a:t>Female Population 9.83Cr</a:t>
            </a:r>
            <a:endParaRPr lang="en-US" dirty="0" smtClean="0"/>
          </a:p>
          <a:p>
            <a:r>
              <a:rPr lang="en-US" dirty="0" smtClean="0"/>
              <a:t>Rural Population - 77.73Cr</a:t>
            </a:r>
            <a:endParaRPr lang="en-US" dirty="0" smtClean="0"/>
          </a:p>
          <a:p>
            <a:r>
              <a:rPr lang="en-US" dirty="0" smtClean="0"/>
              <a:t>Rural Female Population 6.83Cr </a:t>
            </a:r>
            <a:endParaRPr lang="en-US" dirty="0" smtClean="0"/>
          </a:p>
          <a:p>
            <a:pPr marL="0" indent="0">
              <a:buNone/>
            </a:pP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r>
              <a:rPr lang="en-US" sz="3600" b="1" i="1" dirty="0" smtClean="0">
                <a:solidFill>
                  <a:srgbClr val="C00000"/>
                </a:solidFill>
              </a:rPr>
              <a:t>Sanitary Napkin – Potential Users</a:t>
            </a:r>
            <a:endParaRPr lang="en-IN" sz="3600" b="1" i="1" dirty="0">
              <a:solidFill>
                <a:srgbClr val="C00000"/>
              </a:solidFill>
            </a:endParaRPr>
          </a:p>
        </p:txBody>
      </p:sp>
      <p:sp>
        <p:nvSpPr>
          <p:cNvPr id="3" name="Content Placeholder 2"/>
          <p:cNvSpPr>
            <a:spLocks noGrp="1"/>
          </p:cNvSpPr>
          <p:nvPr>
            <p:ph idx="1"/>
          </p:nvPr>
        </p:nvSpPr>
        <p:spPr/>
        <p:txBody>
          <a:bodyPr>
            <a:normAutofit fontScale="47500" lnSpcReduction="20000"/>
          </a:bodyPr>
          <a:lstStyle/>
          <a:p>
            <a:r>
              <a:rPr lang="en-US" sz="6300" dirty="0" smtClean="0"/>
              <a:t>Age Group 15 to 55 is 62.8%</a:t>
            </a:r>
            <a:endParaRPr lang="en-US" sz="6300" dirty="0" smtClean="0"/>
          </a:p>
          <a:p>
            <a:pPr>
              <a:buNone/>
            </a:pPr>
            <a:endParaRPr lang="en-US" sz="6300" dirty="0" smtClean="0"/>
          </a:p>
          <a:p>
            <a:pPr>
              <a:buNone/>
            </a:pPr>
            <a:r>
              <a:rPr lang="en-US" sz="6300" dirty="0" smtClean="0"/>
              <a:t> AGE GROUP:- </a:t>
            </a:r>
            <a:endParaRPr lang="en-US" sz="6300" dirty="0" smtClean="0"/>
          </a:p>
          <a:p>
            <a:endParaRPr lang="en-US" sz="6300" dirty="0" smtClean="0"/>
          </a:p>
          <a:p>
            <a:endParaRPr lang="en-US" sz="6300" dirty="0" smtClean="0"/>
          </a:p>
          <a:p>
            <a:pPr marL="0" indent="0">
              <a:buNone/>
            </a:pPr>
            <a:r>
              <a:rPr lang="en-US" sz="6300" b="1" dirty="0" smtClean="0">
                <a:solidFill>
                  <a:srgbClr val="C00000"/>
                </a:solidFill>
              </a:rPr>
              <a:t>Potential Users</a:t>
            </a:r>
            <a:endParaRPr lang="en-US" sz="6300" b="1" dirty="0" smtClean="0">
              <a:solidFill>
                <a:srgbClr val="C00000"/>
              </a:solidFill>
            </a:endParaRPr>
          </a:p>
          <a:p>
            <a:r>
              <a:rPr lang="en-US" sz="6300" dirty="0" smtClean="0"/>
              <a:t>School/College going girls </a:t>
            </a:r>
            <a:endParaRPr lang="en-US" sz="6300" dirty="0" smtClean="0"/>
          </a:p>
          <a:p>
            <a:r>
              <a:rPr lang="en-US" sz="6300" dirty="0" smtClean="0"/>
              <a:t>Working Women</a:t>
            </a:r>
            <a:endParaRPr lang="en-US" sz="6300" dirty="0" smtClean="0"/>
          </a:p>
          <a:p>
            <a:r>
              <a:rPr lang="en-US" sz="6300" dirty="0" smtClean="0"/>
              <a:t>House Wife</a:t>
            </a:r>
            <a:endParaRPr lang="en-US" sz="6300" dirty="0" smtClean="0"/>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b="1" i="1" dirty="0" smtClean="0">
                <a:solidFill>
                  <a:srgbClr val="C00000"/>
                </a:solidFill>
              </a:rPr>
              <a:t>Productivity Loss of Non User</a:t>
            </a:r>
            <a:r>
              <a:rPr lang="en-US" i="1" dirty="0" smtClean="0"/>
              <a:t>  </a:t>
            </a:r>
            <a:endParaRPr lang="en-IN" i="1" dirty="0"/>
          </a:p>
        </p:txBody>
      </p:sp>
      <p:sp>
        <p:nvSpPr>
          <p:cNvPr id="3" name="Content Placeholder 2"/>
          <p:cNvSpPr>
            <a:spLocks noGrp="1"/>
          </p:cNvSpPr>
          <p:nvPr>
            <p:ph idx="1"/>
          </p:nvPr>
        </p:nvSpPr>
        <p:spPr/>
        <p:txBody>
          <a:bodyPr/>
          <a:lstStyle/>
          <a:p>
            <a:r>
              <a:rPr lang="en-US" dirty="0" smtClean="0"/>
              <a:t>Absenteeism for School going girls at average of 5-6 days per month.</a:t>
            </a:r>
            <a:endParaRPr lang="en-US" dirty="0" smtClean="0"/>
          </a:p>
          <a:p>
            <a:r>
              <a:rPr lang="en-US" dirty="0" smtClean="0"/>
              <a:t>Financial loss of Working Women in non formal Sector </a:t>
            </a:r>
            <a:endParaRPr lang="en-US" dirty="0" smtClean="0"/>
          </a:p>
          <a:p>
            <a:r>
              <a:rPr lang="en-US" dirty="0" smtClean="0"/>
              <a:t>Unhygienic Condition and Culture issue associated to mensuration</a:t>
            </a:r>
            <a:endParaRPr lang="en-US" dirty="0" smtClean="0"/>
          </a:p>
          <a:p>
            <a:pPr marL="0" indent="0">
              <a:buNone/>
            </a:pPr>
            <a:r>
              <a:rPr lang="en-US" dirty="0" smtClean="0"/>
              <a:t> </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Modus Opearandii</a:t>
            </a:r>
            <a:endParaRPr lang="en-IN" b="1" i="1"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Ananda Foundation will ensure complete ecosystem of for user for creating perpetual and self sustaining model.</a:t>
            </a:r>
            <a:endParaRPr lang="en-US" dirty="0" smtClean="0"/>
          </a:p>
          <a:p>
            <a:r>
              <a:rPr lang="en-US" dirty="0" smtClean="0">
                <a:solidFill>
                  <a:srgbClr val="C00000"/>
                </a:solidFill>
              </a:rPr>
              <a:t>Awareness </a:t>
            </a:r>
            <a:r>
              <a:rPr lang="en-US" dirty="0" smtClean="0"/>
              <a:t>– With the help of SHG awareness camp for the village women will be organized.</a:t>
            </a:r>
            <a:endParaRPr lang="en-US" dirty="0"/>
          </a:p>
          <a:p>
            <a:r>
              <a:rPr lang="en-US" dirty="0" smtClean="0">
                <a:solidFill>
                  <a:srgbClr val="C00000"/>
                </a:solidFill>
              </a:rPr>
              <a:t>Affordable</a:t>
            </a:r>
            <a:r>
              <a:rPr lang="en-US" dirty="0" smtClean="0"/>
              <a:t> – Ananda Foundation will provide affordable price and in monthly pack and bigger pack.</a:t>
            </a:r>
            <a:endParaRPr lang="en-US" dirty="0" smtClean="0"/>
          </a:p>
          <a:p>
            <a:r>
              <a:rPr lang="en-US" dirty="0" smtClean="0">
                <a:solidFill>
                  <a:srgbClr val="C00000"/>
                </a:solidFill>
              </a:rPr>
              <a:t>Acceptable </a:t>
            </a:r>
            <a:r>
              <a:rPr lang="en-US" dirty="0" smtClean="0"/>
              <a:t>– The Product will be Sampled for first user to check the quality.</a:t>
            </a:r>
            <a:endParaRPr lang="en-US" dirty="0" smtClean="0"/>
          </a:p>
          <a:p>
            <a:r>
              <a:rPr lang="en-US" dirty="0" smtClean="0">
                <a:solidFill>
                  <a:srgbClr val="C00000"/>
                </a:solidFill>
              </a:rPr>
              <a:t>Accessible </a:t>
            </a:r>
            <a:r>
              <a:rPr lang="en-US" dirty="0" smtClean="0"/>
              <a:t>– It will be made available within Village.</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Phase -1</a:t>
            </a:r>
            <a:endParaRPr lang="en-IN" b="1" i="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Ananda </a:t>
            </a:r>
            <a:r>
              <a:rPr lang="en-US" dirty="0" err="1" smtClean="0"/>
              <a:t>Sakhi</a:t>
            </a:r>
            <a:r>
              <a:rPr lang="en-US" dirty="0" smtClean="0"/>
              <a:t> &amp; Asha workers will be recruited from local area itself for covering 20 villages each.</a:t>
            </a:r>
            <a:endParaRPr lang="en-US" dirty="0" smtClean="0"/>
          </a:p>
          <a:p>
            <a:r>
              <a:rPr lang="en-US" dirty="0" smtClean="0"/>
              <a:t>Ananda Sakhi will be trained in product knowledge, social and culture issue taboo relating to mensuration.</a:t>
            </a:r>
            <a:endParaRPr lang="en-US" dirty="0" smtClean="0"/>
          </a:p>
          <a:p>
            <a:r>
              <a:rPr lang="en-US" dirty="0" smtClean="0"/>
              <a:t>Training in Marketing skills </a:t>
            </a:r>
            <a:endParaRPr lang="en-US" dirty="0" smtClean="0"/>
          </a:p>
          <a:p>
            <a:r>
              <a:rPr lang="en-US" dirty="0" smtClean="0"/>
              <a:t>Performance based Incentive for Ananda Sakhi.</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b="1" i="1" dirty="0">
                <a:solidFill>
                  <a:srgbClr val="C00000"/>
                </a:solidFill>
              </a:rPr>
              <a:t>Pending – 4 P of Marketing</a:t>
            </a:r>
            <a:endParaRPr lang="en-IN" b="1" i="1" dirty="0">
              <a:solidFill>
                <a:srgbClr val="C00000"/>
              </a:solidFill>
            </a:endParaRPr>
          </a:p>
        </p:txBody>
      </p:sp>
      <p:sp>
        <p:nvSpPr>
          <p:cNvPr id="3" name="Content Placeholder 2"/>
          <p:cNvSpPr>
            <a:spLocks noGrp="1"/>
          </p:cNvSpPr>
          <p:nvPr>
            <p:ph idx="1"/>
          </p:nvPr>
        </p:nvSpPr>
        <p:spPr/>
        <p:txBody>
          <a:bodyPr/>
          <a:lstStyle/>
          <a:p>
            <a:r>
              <a:rPr lang="en-US" dirty="0" smtClean="0"/>
              <a:t>Product</a:t>
            </a:r>
            <a:endParaRPr lang="en-US" dirty="0" smtClean="0"/>
          </a:p>
          <a:p>
            <a:r>
              <a:rPr lang="en-US" dirty="0" smtClean="0"/>
              <a:t>Price</a:t>
            </a:r>
            <a:endParaRPr lang="en-US" dirty="0" smtClean="0"/>
          </a:p>
          <a:p>
            <a:r>
              <a:rPr lang="en-US" dirty="0" smtClean="0"/>
              <a:t>Placement</a:t>
            </a:r>
            <a:endParaRPr lang="en-US" dirty="0" smtClean="0"/>
          </a:p>
          <a:p>
            <a:r>
              <a:rPr lang="en-US" dirty="0" smtClean="0"/>
              <a:t>Promotion</a:t>
            </a:r>
            <a:endParaRPr lang="en-US" dirty="0" smtClean="0"/>
          </a:p>
          <a:p>
            <a:pPr marL="0" indent="0">
              <a:buNone/>
            </a:pPr>
            <a:endParaRPr lang="en-US" dirty="0" smtClean="0"/>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74676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i="1" spc="300" dirty="0" smtClean="0">
                <a:solidFill>
                  <a:srgbClr val="C00000"/>
                </a:solidFill>
              </a:rPr>
              <a:t> Thanks</a:t>
            </a:r>
            <a:endParaRPr lang="en-IN" b="1" i="1" spc="300" dirty="0">
              <a:solidFill>
                <a:srgbClr val="C00000"/>
              </a:solidFill>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8"/>
          <p:cNvSpPr txBox="1"/>
          <p:nvPr/>
        </p:nvSpPr>
        <p:spPr>
          <a:xfrm>
            <a:off x="228600" y="2060203"/>
            <a:ext cx="3475583" cy="2415213"/>
          </a:xfrm>
          <a:prstGeom prst="rect">
            <a:avLst/>
          </a:prstGeom>
        </p:spPr>
        <p:txBody>
          <a:bodyPr vert="horz" wrap="square" lIns="0" tIns="43815" rIns="0" bIns="0" rtlCol="0">
            <a:spAutoFit/>
          </a:bodyPr>
          <a:lstStyle/>
          <a:p>
            <a:pPr marL="12700" algn="just">
              <a:lnSpc>
                <a:spcPct val="100000"/>
              </a:lnSpc>
              <a:spcBef>
                <a:spcPts val="345"/>
              </a:spcBef>
              <a:tabLst>
                <a:tab pos="4440555" algn="l"/>
              </a:tabLst>
            </a:pPr>
            <a:r>
              <a:rPr sz="1000" b="1" u="sng" spc="85" dirty="0" smtClean="0">
                <a:solidFill>
                  <a:srgbClr val="008C44"/>
                </a:solidFill>
                <a:uFill>
                  <a:solidFill>
                    <a:srgbClr val="008C44"/>
                  </a:solidFill>
                </a:uFill>
                <a:latin typeface="Verdana" panose="020B0604030504040204"/>
                <a:cs typeface="Verdana" panose="020B0604030504040204"/>
              </a:rPr>
              <a:t>Corporat</a:t>
            </a:r>
            <a:r>
              <a:rPr sz="1000" b="1" u="sng" spc="-55" dirty="0" smtClean="0">
                <a:solidFill>
                  <a:srgbClr val="008C44"/>
                </a:solidFill>
                <a:uFill>
                  <a:solidFill>
                    <a:srgbClr val="008C44"/>
                  </a:solidFill>
                </a:uFill>
                <a:latin typeface="Verdana" panose="020B0604030504040204"/>
                <a:cs typeface="Verdana" panose="020B0604030504040204"/>
              </a:rPr>
              <a:t>e</a:t>
            </a:r>
            <a:r>
              <a:rPr lang="en-US" sz="1000" b="1" u="sng" spc="-55" dirty="0" smtClean="0">
                <a:solidFill>
                  <a:srgbClr val="008C44"/>
                </a:solidFill>
                <a:uFill>
                  <a:solidFill>
                    <a:srgbClr val="008C44"/>
                  </a:solidFill>
                </a:uFill>
                <a:latin typeface="Verdana" panose="020B0604030504040204"/>
                <a:cs typeface="Verdana" panose="020B0604030504040204"/>
              </a:rPr>
              <a:t> </a:t>
            </a:r>
            <a:r>
              <a:rPr sz="1000" b="1" u="sng" spc="-155" dirty="0" smtClean="0">
                <a:solidFill>
                  <a:srgbClr val="008C44"/>
                </a:solidFill>
                <a:uFill>
                  <a:solidFill>
                    <a:srgbClr val="008C44"/>
                  </a:solidFill>
                </a:uFill>
                <a:latin typeface="Verdana" panose="020B0604030504040204"/>
                <a:cs typeface="Verdana" panose="020B0604030504040204"/>
              </a:rPr>
              <a:t> </a:t>
            </a:r>
            <a:r>
              <a:rPr sz="1000" b="1" u="sng" spc="80" dirty="0" smtClean="0">
                <a:solidFill>
                  <a:srgbClr val="008C44"/>
                </a:solidFill>
                <a:uFill>
                  <a:solidFill>
                    <a:srgbClr val="008C44"/>
                  </a:solidFill>
                </a:uFill>
                <a:latin typeface="Verdana" panose="020B0604030504040204"/>
                <a:cs typeface="Verdana" panose="020B0604030504040204"/>
              </a:rPr>
              <a:t>Philosophy</a:t>
            </a:r>
            <a:r>
              <a:rPr sz="1000" b="1" u="sng" spc="80" dirty="0">
                <a:solidFill>
                  <a:srgbClr val="008C44"/>
                </a:solidFill>
                <a:uFill>
                  <a:solidFill>
                    <a:srgbClr val="008C44"/>
                  </a:solidFill>
                </a:uFill>
                <a:latin typeface="Verdana" panose="020B0604030504040204"/>
                <a:cs typeface="Verdana" panose="020B0604030504040204"/>
              </a:rPr>
              <a:t>	</a:t>
            </a:r>
            <a:endParaRPr sz="1000" dirty="0">
              <a:latin typeface="Verdana" panose="020B0604030504040204"/>
              <a:cs typeface="Verdana" panose="020B0604030504040204"/>
            </a:endParaRPr>
          </a:p>
          <a:p>
            <a:pPr marL="12700" marR="6350" algn="just">
              <a:lnSpc>
                <a:spcPct val="107000"/>
              </a:lnSpc>
              <a:spcBef>
                <a:spcPts val="220"/>
              </a:spcBef>
            </a:pPr>
            <a:r>
              <a:rPr sz="1400" b="1" spc="20" dirty="0">
                <a:solidFill>
                  <a:srgbClr val="008C44"/>
                </a:solidFill>
                <a:latin typeface="Arial" panose="020B0604020202020204"/>
                <a:cs typeface="Arial" panose="020B0604020202020204"/>
              </a:rPr>
              <a:t>We </a:t>
            </a:r>
            <a:r>
              <a:rPr sz="1400" b="1" dirty="0">
                <a:solidFill>
                  <a:srgbClr val="008C44"/>
                </a:solidFill>
                <a:latin typeface="Arial" panose="020B0604020202020204"/>
                <a:cs typeface="Arial" panose="020B0604020202020204"/>
              </a:rPr>
              <a:t>are </a:t>
            </a:r>
            <a:r>
              <a:rPr sz="1400" b="1" spc="15" dirty="0">
                <a:solidFill>
                  <a:srgbClr val="008C44"/>
                </a:solidFill>
                <a:latin typeface="Arial" panose="020B0604020202020204"/>
                <a:cs typeface="Arial" panose="020B0604020202020204"/>
              </a:rPr>
              <a:t>transforming </a:t>
            </a:r>
            <a:r>
              <a:rPr lang="en-US" sz="1400" b="1" spc="15" dirty="0" smtClean="0">
                <a:solidFill>
                  <a:srgbClr val="008C44"/>
                </a:solidFill>
                <a:latin typeface="Arial" panose="020B0604020202020204"/>
                <a:cs typeface="Arial" panose="020B0604020202020204"/>
              </a:rPr>
              <a:t>Ananda </a:t>
            </a:r>
            <a:r>
              <a:rPr sz="1400" b="1" spc="30" dirty="0" smtClean="0">
                <a:solidFill>
                  <a:srgbClr val="008C44"/>
                </a:solidFill>
                <a:latin typeface="Arial" panose="020B0604020202020204"/>
                <a:cs typeface="Arial" panose="020B0604020202020204"/>
              </a:rPr>
              <a:t>into </a:t>
            </a:r>
            <a:r>
              <a:rPr sz="1400" b="1" spc="-5" dirty="0">
                <a:solidFill>
                  <a:srgbClr val="008C44"/>
                </a:solidFill>
                <a:latin typeface="Arial" panose="020B0604020202020204"/>
                <a:cs typeface="Arial" panose="020B0604020202020204"/>
              </a:rPr>
              <a:t>a </a:t>
            </a:r>
            <a:r>
              <a:rPr sz="1400" b="1" spc="10" dirty="0">
                <a:solidFill>
                  <a:srgbClr val="008C44"/>
                </a:solidFill>
                <a:latin typeface="Arial" panose="020B0604020202020204"/>
                <a:cs typeface="Arial" panose="020B0604020202020204"/>
              </a:rPr>
              <a:t>company  </a:t>
            </a:r>
            <a:r>
              <a:rPr sz="1400" b="1" spc="40" dirty="0">
                <a:solidFill>
                  <a:srgbClr val="008C44"/>
                </a:solidFill>
                <a:latin typeface="Arial" panose="020B0604020202020204"/>
                <a:cs typeface="Arial" panose="020B0604020202020204"/>
              </a:rPr>
              <a:t>that </a:t>
            </a:r>
            <a:r>
              <a:rPr sz="1400" b="1" spc="-5" dirty="0">
                <a:solidFill>
                  <a:srgbClr val="008C44"/>
                </a:solidFill>
                <a:latin typeface="Arial" panose="020B0604020202020204"/>
                <a:cs typeface="Arial" panose="020B0604020202020204"/>
              </a:rPr>
              <a:t>contributes </a:t>
            </a:r>
            <a:r>
              <a:rPr sz="1400" b="1" spc="25" dirty="0">
                <a:solidFill>
                  <a:srgbClr val="008C44"/>
                </a:solidFill>
                <a:latin typeface="Arial" panose="020B0604020202020204"/>
                <a:cs typeface="Arial" panose="020B0604020202020204"/>
              </a:rPr>
              <a:t>to the </a:t>
            </a:r>
            <a:r>
              <a:rPr sz="1400" b="1" spc="15" dirty="0">
                <a:solidFill>
                  <a:srgbClr val="008C44"/>
                </a:solidFill>
                <a:latin typeface="Arial" panose="020B0604020202020204"/>
                <a:cs typeface="Arial" panose="020B0604020202020204"/>
              </a:rPr>
              <a:t>development </a:t>
            </a:r>
            <a:r>
              <a:rPr sz="1400" b="1" dirty="0">
                <a:solidFill>
                  <a:srgbClr val="008C44"/>
                </a:solidFill>
                <a:latin typeface="Arial" panose="020B0604020202020204"/>
                <a:cs typeface="Arial" panose="020B0604020202020204"/>
              </a:rPr>
              <a:t>of </a:t>
            </a:r>
            <a:r>
              <a:rPr sz="1400" b="1" spc="-5" dirty="0">
                <a:solidFill>
                  <a:srgbClr val="008C44"/>
                </a:solidFill>
                <a:latin typeface="Arial" panose="020B0604020202020204"/>
                <a:cs typeface="Arial" panose="020B0604020202020204"/>
              </a:rPr>
              <a:t>food culture  </a:t>
            </a:r>
            <a:r>
              <a:rPr sz="1400" b="1" spc="15" dirty="0">
                <a:solidFill>
                  <a:srgbClr val="008C44"/>
                </a:solidFill>
                <a:latin typeface="Arial" panose="020B0604020202020204"/>
                <a:cs typeface="Arial" panose="020B0604020202020204"/>
              </a:rPr>
              <a:t>worldwide.</a:t>
            </a:r>
            <a:endParaRPr sz="1400" dirty="0">
              <a:latin typeface="Arial" panose="020B0604020202020204"/>
              <a:cs typeface="Arial" panose="020B0604020202020204"/>
            </a:endParaRPr>
          </a:p>
          <a:p>
            <a:pPr marL="12700" marR="5080" algn="just">
              <a:lnSpc>
                <a:spcPct val="108000"/>
              </a:lnSpc>
              <a:spcBef>
                <a:spcPts val="200"/>
              </a:spcBef>
            </a:pPr>
            <a:r>
              <a:rPr sz="1000" spc="50" dirty="0">
                <a:solidFill>
                  <a:srgbClr val="008C44"/>
                </a:solidFill>
                <a:latin typeface="Arial" panose="020B0604020202020204" pitchFamily="34" charset="0"/>
                <a:cs typeface="Arial" panose="020B0604020202020204" pitchFamily="34" charset="0"/>
              </a:rPr>
              <a:t>Our</a:t>
            </a:r>
            <a:r>
              <a:rPr sz="1000" spc="-85" dirty="0">
                <a:solidFill>
                  <a:srgbClr val="008C44"/>
                </a:solidFill>
                <a:latin typeface="Arial" panose="020B0604020202020204" pitchFamily="34" charset="0"/>
                <a:cs typeface="Arial" panose="020B0604020202020204" pitchFamily="34" charset="0"/>
              </a:rPr>
              <a:t> </a:t>
            </a:r>
            <a:r>
              <a:rPr sz="1000" spc="45" dirty="0">
                <a:solidFill>
                  <a:srgbClr val="008C44"/>
                </a:solidFill>
                <a:latin typeface="Arial" panose="020B0604020202020204" pitchFamily="34" charset="0"/>
                <a:cs typeface="Arial" panose="020B0604020202020204" pitchFamily="34" charset="0"/>
              </a:rPr>
              <a:t>goal</a:t>
            </a:r>
            <a:r>
              <a:rPr sz="1000" spc="-85" dirty="0">
                <a:solidFill>
                  <a:srgbClr val="008C44"/>
                </a:solidFill>
                <a:latin typeface="Arial" panose="020B0604020202020204" pitchFamily="34" charset="0"/>
                <a:cs typeface="Arial" panose="020B0604020202020204" pitchFamily="34" charset="0"/>
              </a:rPr>
              <a:t> </a:t>
            </a:r>
            <a:r>
              <a:rPr sz="1000" spc="40" dirty="0">
                <a:solidFill>
                  <a:srgbClr val="008C44"/>
                </a:solidFill>
                <a:latin typeface="Arial" panose="020B0604020202020204" pitchFamily="34" charset="0"/>
                <a:cs typeface="Arial" panose="020B0604020202020204" pitchFamily="34" charset="0"/>
              </a:rPr>
              <a:t>is</a:t>
            </a:r>
            <a:r>
              <a:rPr sz="1000" spc="-80" dirty="0">
                <a:solidFill>
                  <a:srgbClr val="008C44"/>
                </a:solidFill>
                <a:latin typeface="Arial" panose="020B0604020202020204" pitchFamily="34" charset="0"/>
                <a:cs typeface="Arial" panose="020B0604020202020204" pitchFamily="34" charset="0"/>
              </a:rPr>
              <a:t> </a:t>
            </a:r>
            <a:r>
              <a:rPr sz="1000" dirty="0">
                <a:solidFill>
                  <a:srgbClr val="008C44"/>
                </a:solidFill>
                <a:latin typeface="Arial" panose="020B0604020202020204" pitchFamily="34" charset="0"/>
                <a:cs typeface="Arial" panose="020B0604020202020204" pitchFamily="34" charset="0"/>
              </a:rPr>
              <a:t>to</a:t>
            </a:r>
            <a:r>
              <a:rPr sz="1000" spc="-85" dirty="0">
                <a:solidFill>
                  <a:srgbClr val="008C44"/>
                </a:solidFill>
                <a:latin typeface="Arial" panose="020B0604020202020204" pitchFamily="34" charset="0"/>
                <a:cs typeface="Arial" panose="020B0604020202020204" pitchFamily="34" charset="0"/>
              </a:rPr>
              <a:t> </a:t>
            </a:r>
            <a:r>
              <a:rPr sz="1000" spc="20" dirty="0">
                <a:solidFill>
                  <a:srgbClr val="008C44"/>
                </a:solidFill>
                <a:latin typeface="Arial" panose="020B0604020202020204" pitchFamily="34" charset="0"/>
                <a:cs typeface="Arial" panose="020B0604020202020204" pitchFamily="34" charset="0"/>
              </a:rPr>
              <a:t>continue</a:t>
            </a:r>
            <a:r>
              <a:rPr sz="1000" spc="-80" dirty="0">
                <a:solidFill>
                  <a:srgbClr val="008C44"/>
                </a:solidFill>
                <a:latin typeface="Arial" panose="020B0604020202020204" pitchFamily="34" charset="0"/>
                <a:cs typeface="Arial" panose="020B0604020202020204" pitchFamily="34" charset="0"/>
              </a:rPr>
              <a:t> </a:t>
            </a:r>
            <a:r>
              <a:rPr sz="1000" spc="55" dirty="0">
                <a:solidFill>
                  <a:srgbClr val="008C44"/>
                </a:solidFill>
                <a:latin typeface="Arial" panose="020B0604020202020204" pitchFamily="34" charset="0"/>
                <a:cs typeface="Arial" panose="020B0604020202020204" pitchFamily="34" charset="0"/>
              </a:rPr>
              <a:t>growing</a:t>
            </a:r>
            <a:r>
              <a:rPr sz="1000" spc="-85" dirty="0">
                <a:solidFill>
                  <a:srgbClr val="008C44"/>
                </a:solidFill>
                <a:latin typeface="Arial" panose="020B0604020202020204" pitchFamily="34" charset="0"/>
                <a:cs typeface="Arial" panose="020B0604020202020204" pitchFamily="34" charset="0"/>
              </a:rPr>
              <a:t> </a:t>
            </a:r>
            <a:r>
              <a:rPr sz="1000" spc="45" dirty="0">
                <a:solidFill>
                  <a:srgbClr val="008C44"/>
                </a:solidFill>
                <a:latin typeface="Arial" panose="020B0604020202020204" pitchFamily="34" charset="0"/>
                <a:cs typeface="Arial" panose="020B0604020202020204" pitchFamily="34" charset="0"/>
              </a:rPr>
              <a:t>and</a:t>
            </a:r>
            <a:r>
              <a:rPr sz="1000" spc="-80" dirty="0">
                <a:solidFill>
                  <a:srgbClr val="008C44"/>
                </a:solidFill>
                <a:latin typeface="Arial" panose="020B0604020202020204" pitchFamily="34" charset="0"/>
                <a:cs typeface="Arial" panose="020B0604020202020204" pitchFamily="34" charset="0"/>
              </a:rPr>
              <a:t> </a:t>
            </a:r>
            <a:r>
              <a:rPr sz="1000" spc="35" dirty="0">
                <a:solidFill>
                  <a:srgbClr val="008C44"/>
                </a:solidFill>
                <a:latin typeface="Arial" panose="020B0604020202020204" pitchFamily="34" charset="0"/>
                <a:cs typeface="Arial" panose="020B0604020202020204" pitchFamily="34" charset="0"/>
              </a:rPr>
              <a:t>developing</a:t>
            </a:r>
            <a:r>
              <a:rPr sz="1000" spc="-85" dirty="0">
                <a:solidFill>
                  <a:srgbClr val="008C44"/>
                </a:solidFill>
                <a:latin typeface="Arial" panose="020B0604020202020204" pitchFamily="34" charset="0"/>
                <a:cs typeface="Arial" panose="020B0604020202020204" pitchFamily="34" charset="0"/>
              </a:rPr>
              <a:t> </a:t>
            </a:r>
            <a:r>
              <a:rPr sz="1000" spc="60" dirty="0">
                <a:solidFill>
                  <a:srgbClr val="008C44"/>
                </a:solidFill>
                <a:latin typeface="Arial" panose="020B0604020202020204" pitchFamily="34" charset="0"/>
                <a:cs typeface="Arial" panose="020B0604020202020204" pitchFamily="34" charset="0"/>
              </a:rPr>
              <a:t>as</a:t>
            </a:r>
            <a:r>
              <a:rPr sz="1000" spc="-80" dirty="0">
                <a:solidFill>
                  <a:srgbClr val="008C44"/>
                </a:solidFill>
                <a:latin typeface="Arial" panose="020B0604020202020204" pitchFamily="34" charset="0"/>
                <a:cs typeface="Arial" panose="020B0604020202020204" pitchFamily="34" charset="0"/>
              </a:rPr>
              <a:t> </a:t>
            </a:r>
            <a:r>
              <a:rPr sz="1000" spc="30" dirty="0">
                <a:solidFill>
                  <a:srgbClr val="008C44"/>
                </a:solidFill>
                <a:latin typeface="Arial" panose="020B0604020202020204" pitchFamily="34" charset="0"/>
                <a:cs typeface="Arial" panose="020B0604020202020204" pitchFamily="34" charset="0"/>
              </a:rPr>
              <a:t>a</a:t>
            </a:r>
            <a:r>
              <a:rPr sz="1000" spc="-85" dirty="0">
                <a:solidFill>
                  <a:srgbClr val="008C44"/>
                </a:solidFill>
                <a:latin typeface="Arial" panose="020B0604020202020204" pitchFamily="34" charset="0"/>
                <a:cs typeface="Arial" panose="020B0604020202020204" pitchFamily="34" charset="0"/>
              </a:rPr>
              <a:t> </a:t>
            </a:r>
            <a:r>
              <a:rPr sz="1000" spc="50" dirty="0">
                <a:solidFill>
                  <a:srgbClr val="008C44"/>
                </a:solidFill>
                <a:latin typeface="Arial" panose="020B0604020202020204" pitchFamily="34" charset="0"/>
                <a:cs typeface="Arial" panose="020B0604020202020204" pitchFamily="34" charset="0"/>
              </a:rPr>
              <a:t>company</a:t>
            </a:r>
            <a:r>
              <a:rPr sz="1000" spc="-80" dirty="0">
                <a:solidFill>
                  <a:srgbClr val="008C44"/>
                </a:solidFill>
                <a:latin typeface="Arial" panose="020B0604020202020204" pitchFamily="34" charset="0"/>
                <a:cs typeface="Arial" panose="020B0604020202020204" pitchFamily="34" charset="0"/>
              </a:rPr>
              <a:t> </a:t>
            </a:r>
            <a:r>
              <a:rPr sz="1000" spc="-15" dirty="0">
                <a:solidFill>
                  <a:srgbClr val="008C44"/>
                </a:solidFill>
                <a:latin typeface="Arial" panose="020B0604020202020204" pitchFamily="34" charset="0"/>
                <a:cs typeface="Arial" panose="020B0604020202020204" pitchFamily="34" charset="0"/>
              </a:rPr>
              <a:t>that</a:t>
            </a:r>
            <a:r>
              <a:rPr sz="1000" spc="-85" dirty="0">
                <a:solidFill>
                  <a:srgbClr val="008C44"/>
                </a:solidFill>
                <a:latin typeface="Arial" panose="020B0604020202020204" pitchFamily="34" charset="0"/>
                <a:cs typeface="Arial" panose="020B0604020202020204" pitchFamily="34" charset="0"/>
              </a:rPr>
              <a:t> </a:t>
            </a:r>
            <a:r>
              <a:rPr sz="1000" spc="45" dirty="0">
                <a:solidFill>
                  <a:srgbClr val="008C44"/>
                </a:solidFill>
                <a:latin typeface="Arial" panose="020B0604020202020204" pitchFamily="34" charset="0"/>
                <a:cs typeface="Arial" panose="020B0604020202020204" pitchFamily="34" charset="0"/>
              </a:rPr>
              <a:t>makes</a:t>
            </a:r>
            <a:r>
              <a:rPr sz="1000" spc="-85" dirty="0">
                <a:solidFill>
                  <a:srgbClr val="008C44"/>
                </a:solidFill>
                <a:latin typeface="Arial" panose="020B0604020202020204" pitchFamily="34" charset="0"/>
                <a:cs typeface="Arial" panose="020B0604020202020204" pitchFamily="34" charset="0"/>
              </a:rPr>
              <a:t> </a:t>
            </a:r>
            <a:r>
              <a:rPr sz="1000" spc="30" dirty="0">
                <a:solidFill>
                  <a:srgbClr val="008C44"/>
                </a:solidFill>
                <a:latin typeface="Arial" panose="020B0604020202020204" pitchFamily="34" charset="0"/>
                <a:cs typeface="Arial" panose="020B0604020202020204" pitchFamily="34" charset="0"/>
              </a:rPr>
              <a:t>a  </a:t>
            </a:r>
            <a:r>
              <a:rPr sz="1000" dirty="0">
                <a:solidFill>
                  <a:srgbClr val="008C44"/>
                </a:solidFill>
                <a:latin typeface="Arial" panose="020B0604020202020204" pitchFamily="34" charset="0"/>
                <a:cs typeface="Arial" panose="020B0604020202020204" pitchFamily="34" charset="0"/>
              </a:rPr>
              <a:t>difference</a:t>
            </a:r>
            <a:r>
              <a:rPr sz="1000" spc="-80" dirty="0">
                <a:solidFill>
                  <a:srgbClr val="008C44"/>
                </a:solidFill>
                <a:latin typeface="Arial" panose="020B0604020202020204" pitchFamily="34" charset="0"/>
                <a:cs typeface="Arial" panose="020B0604020202020204" pitchFamily="34" charset="0"/>
              </a:rPr>
              <a:t> </a:t>
            </a:r>
            <a:r>
              <a:rPr sz="1000" dirty="0">
                <a:solidFill>
                  <a:srgbClr val="008C44"/>
                </a:solidFill>
                <a:latin typeface="Arial" panose="020B0604020202020204" pitchFamily="34" charset="0"/>
                <a:cs typeface="Arial" panose="020B0604020202020204" pitchFamily="34" charset="0"/>
              </a:rPr>
              <a:t>to</a:t>
            </a:r>
            <a:r>
              <a:rPr sz="1000" spc="-75" dirty="0">
                <a:solidFill>
                  <a:srgbClr val="008C44"/>
                </a:solidFill>
                <a:latin typeface="Arial" panose="020B0604020202020204" pitchFamily="34" charset="0"/>
                <a:cs typeface="Arial" panose="020B0604020202020204" pitchFamily="34" charset="0"/>
              </a:rPr>
              <a:t> </a:t>
            </a:r>
            <a:r>
              <a:rPr sz="1000" spc="-5" dirty="0">
                <a:solidFill>
                  <a:srgbClr val="008C44"/>
                </a:solidFill>
                <a:latin typeface="Arial" panose="020B0604020202020204" pitchFamily="34" charset="0"/>
                <a:cs typeface="Arial" panose="020B0604020202020204" pitchFamily="34" charset="0"/>
              </a:rPr>
              <a:t>society.</a:t>
            </a:r>
            <a:r>
              <a:rPr sz="1000" spc="-80" dirty="0">
                <a:solidFill>
                  <a:srgbClr val="008C44"/>
                </a:solidFill>
                <a:latin typeface="Arial" panose="020B0604020202020204" pitchFamily="34" charset="0"/>
                <a:cs typeface="Arial" panose="020B0604020202020204" pitchFamily="34" charset="0"/>
              </a:rPr>
              <a:t> </a:t>
            </a:r>
            <a:r>
              <a:rPr sz="1000" spc="50" dirty="0">
                <a:solidFill>
                  <a:srgbClr val="008C44"/>
                </a:solidFill>
                <a:latin typeface="Arial" panose="020B0604020202020204" pitchFamily="34" charset="0"/>
                <a:cs typeface="Arial" panose="020B0604020202020204" pitchFamily="34" charset="0"/>
              </a:rPr>
              <a:t>Based</a:t>
            </a:r>
            <a:r>
              <a:rPr sz="1000" spc="-75" dirty="0">
                <a:solidFill>
                  <a:srgbClr val="008C44"/>
                </a:solidFill>
                <a:latin typeface="Arial" panose="020B0604020202020204" pitchFamily="34" charset="0"/>
                <a:cs typeface="Arial" panose="020B0604020202020204" pitchFamily="34" charset="0"/>
              </a:rPr>
              <a:t> </a:t>
            </a:r>
            <a:r>
              <a:rPr sz="1000" spc="65" dirty="0">
                <a:solidFill>
                  <a:srgbClr val="008C44"/>
                </a:solidFill>
                <a:latin typeface="Arial" panose="020B0604020202020204" pitchFamily="34" charset="0"/>
                <a:cs typeface="Arial" panose="020B0604020202020204" pitchFamily="34" charset="0"/>
              </a:rPr>
              <a:t>on</a:t>
            </a:r>
            <a:r>
              <a:rPr sz="1000" spc="-80" dirty="0">
                <a:solidFill>
                  <a:srgbClr val="008C44"/>
                </a:solidFill>
                <a:latin typeface="Arial" panose="020B0604020202020204" pitchFamily="34" charset="0"/>
                <a:cs typeface="Arial" panose="020B0604020202020204" pitchFamily="34" charset="0"/>
              </a:rPr>
              <a:t> </a:t>
            </a:r>
            <a:r>
              <a:rPr sz="1000" spc="40" dirty="0">
                <a:solidFill>
                  <a:srgbClr val="008C44"/>
                </a:solidFill>
                <a:latin typeface="Arial" panose="020B0604020202020204" pitchFamily="34" charset="0"/>
                <a:cs typeface="Arial" panose="020B0604020202020204" pitchFamily="34" charset="0"/>
              </a:rPr>
              <a:t>strong</a:t>
            </a:r>
            <a:r>
              <a:rPr sz="1000" spc="-75" dirty="0">
                <a:solidFill>
                  <a:srgbClr val="008C44"/>
                </a:solidFill>
                <a:latin typeface="Arial" panose="020B0604020202020204" pitchFamily="34" charset="0"/>
                <a:cs typeface="Arial" panose="020B0604020202020204" pitchFamily="34" charset="0"/>
              </a:rPr>
              <a:t> </a:t>
            </a:r>
            <a:r>
              <a:rPr sz="1000" spc="25" dirty="0">
                <a:solidFill>
                  <a:srgbClr val="008C44"/>
                </a:solidFill>
                <a:latin typeface="Arial" panose="020B0604020202020204" pitchFamily="34" charset="0"/>
                <a:cs typeface="Arial" panose="020B0604020202020204" pitchFamily="34" charset="0"/>
              </a:rPr>
              <a:t>relationships</a:t>
            </a:r>
            <a:r>
              <a:rPr sz="1000" spc="-80" dirty="0">
                <a:solidFill>
                  <a:srgbClr val="008C44"/>
                </a:solidFill>
                <a:latin typeface="Arial" panose="020B0604020202020204" pitchFamily="34" charset="0"/>
                <a:cs typeface="Arial" panose="020B0604020202020204" pitchFamily="34" charset="0"/>
              </a:rPr>
              <a:t> </a:t>
            </a:r>
            <a:r>
              <a:rPr sz="1000" spc="15" dirty="0">
                <a:solidFill>
                  <a:srgbClr val="008C44"/>
                </a:solidFill>
                <a:latin typeface="Arial" panose="020B0604020202020204" pitchFamily="34" charset="0"/>
                <a:cs typeface="Arial" panose="020B0604020202020204" pitchFamily="34" charset="0"/>
              </a:rPr>
              <a:t>of</a:t>
            </a:r>
            <a:r>
              <a:rPr sz="1000" spc="-75" dirty="0">
                <a:solidFill>
                  <a:srgbClr val="008C44"/>
                </a:solidFill>
                <a:latin typeface="Arial" panose="020B0604020202020204" pitchFamily="34" charset="0"/>
                <a:cs typeface="Arial" panose="020B0604020202020204" pitchFamily="34" charset="0"/>
              </a:rPr>
              <a:t> </a:t>
            </a:r>
            <a:r>
              <a:rPr sz="1000" dirty="0">
                <a:solidFill>
                  <a:srgbClr val="008C44"/>
                </a:solidFill>
                <a:latin typeface="Arial" panose="020B0604020202020204" pitchFamily="34" charset="0"/>
                <a:cs typeface="Arial" panose="020B0604020202020204" pitchFamily="34" charset="0"/>
              </a:rPr>
              <a:t>trust</a:t>
            </a:r>
            <a:r>
              <a:rPr sz="1000" spc="-80" dirty="0">
                <a:solidFill>
                  <a:srgbClr val="008C44"/>
                </a:solidFill>
                <a:latin typeface="Arial" panose="020B0604020202020204" pitchFamily="34" charset="0"/>
                <a:cs typeface="Arial" panose="020B0604020202020204" pitchFamily="34" charset="0"/>
              </a:rPr>
              <a:t> </a:t>
            </a:r>
            <a:r>
              <a:rPr sz="1000" spc="15" dirty="0">
                <a:solidFill>
                  <a:srgbClr val="008C44"/>
                </a:solidFill>
                <a:latin typeface="Arial" panose="020B0604020202020204" pitchFamily="34" charset="0"/>
                <a:cs typeface="Arial" panose="020B0604020202020204" pitchFamily="34" charset="0"/>
              </a:rPr>
              <a:t>with</a:t>
            </a:r>
            <a:r>
              <a:rPr sz="1000" spc="-75" dirty="0">
                <a:solidFill>
                  <a:srgbClr val="008C44"/>
                </a:solidFill>
                <a:latin typeface="Arial" panose="020B0604020202020204" pitchFamily="34" charset="0"/>
                <a:cs typeface="Arial" panose="020B0604020202020204" pitchFamily="34" charset="0"/>
              </a:rPr>
              <a:t> </a:t>
            </a:r>
            <a:r>
              <a:rPr sz="1000" dirty="0">
                <a:solidFill>
                  <a:srgbClr val="008C44"/>
                </a:solidFill>
                <a:latin typeface="Arial" panose="020B0604020202020204" pitchFamily="34" charset="0"/>
                <a:cs typeface="Arial" panose="020B0604020202020204" pitchFamily="34" charset="0"/>
              </a:rPr>
              <a:t>the</a:t>
            </a:r>
            <a:r>
              <a:rPr sz="1000" spc="-80" dirty="0">
                <a:solidFill>
                  <a:srgbClr val="008C44"/>
                </a:solidFill>
                <a:latin typeface="Arial" panose="020B0604020202020204" pitchFamily="34" charset="0"/>
                <a:cs typeface="Arial" panose="020B0604020202020204" pitchFamily="34" charset="0"/>
              </a:rPr>
              <a:t> </a:t>
            </a:r>
            <a:r>
              <a:rPr lang="en-US" sz="1000" spc="-80" dirty="0" smtClean="0">
                <a:solidFill>
                  <a:srgbClr val="008C44"/>
                </a:solidFill>
                <a:latin typeface="Arial" panose="020B0604020202020204" pitchFamily="34" charset="0"/>
                <a:cs typeface="Arial" panose="020B0604020202020204" pitchFamily="34" charset="0"/>
              </a:rPr>
              <a:t>farmers and consumers</a:t>
            </a:r>
            <a:r>
              <a:rPr sz="1000" spc="25" dirty="0" smtClean="0">
                <a:solidFill>
                  <a:srgbClr val="008C44"/>
                </a:solidFill>
                <a:latin typeface="Arial" panose="020B0604020202020204" pitchFamily="34" charset="0"/>
                <a:cs typeface="Arial" panose="020B0604020202020204" pitchFamily="34" charset="0"/>
              </a:rPr>
              <a:t>, </a:t>
            </a:r>
            <a:r>
              <a:rPr sz="1000" spc="45" dirty="0">
                <a:solidFill>
                  <a:srgbClr val="008C44"/>
                </a:solidFill>
                <a:latin typeface="Arial" panose="020B0604020202020204" pitchFamily="34" charset="0"/>
                <a:cs typeface="Arial" panose="020B0604020202020204" pitchFamily="34" charset="0"/>
              </a:rPr>
              <a:t>we </a:t>
            </a:r>
            <a:r>
              <a:rPr sz="1000" spc="10" dirty="0">
                <a:solidFill>
                  <a:srgbClr val="008C44"/>
                </a:solidFill>
                <a:latin typeface="Arial" panose="020B0604020202020204" pitchFamily="34" charset="0"/>
                <a:cs typeface="Arial" panose="020B0604020202020204" pitchFamily="34" charset="0"/>
              </a:rPr>
              <a:t>will </a:t>
            </a:r>
            <a:r>
              <a:rPr sz="1000" spc="40" dirty="0">
                <a:solidFill>
                  <a:srgbClr val="008C44"/>
                </a:solidFill>
                <a:latin typeface="Arial" panose="020B0604020202020204" pitchFamily="34" charset="0"/>
                <a:cs typeface="Arial" panose="020B0604020202020204" pitchFamily="34" charset="0"/>
              </a:rPr>
              <a:t>ensure </a:t>
            </a:r>
            <a:r>
              <a:rPr sz="1000" spc="15" dirty="0">
                <a:solidFill>
                  <a:srgbClr val="008C44"/>
                </a:solidFill>
                <a:latin typeface="Arial" panose="020B0604020202020204" pitchFamily="34" charset="0"/>
                <a:cs typeface="Arial" panose="020B0604020202020204" pitchFamily="34" charset="0"/>
              </a:rPr>
              <a:t>stable </a:t>
            </a:r>
            <a:r>
              <a:rPr sz="1000" spc="40" dirty="0">
                <a:solidFill>
                  <a:srgbClr val="008C44"/>
                </a:solidFill>
                <a:latin typeface="Arial" panose="020B0604020202020204" pitchFamily="34" charset="0"/>
                <a:cs typeface="Arial" panose="020B0604020202020204" pitchFamily="34" charset="0"/>
              </a:rPr>
              <a:t>supplies </a:t>
            </a:r>
            <a:r>
              <a:rPr sz="1000" spc="15" dirty="0">
                <a:solidFill>
                  <a:srgbClr val="008C44"/>
                </a:solidFill>
                <a:latin typeface="Arial" panose="020B0604020202020204" pitchFamily="34" charset="0"/>
                <a:cs typeface="Arial" panose="020B0604020202020204" pitchFamily="34" charset="0"/>
              </a:rPr>
              <a:t>of </a:t>
            </a:r>
            <a:r>
              <a:rPr sz="1000" spc="5" dirty="0">
                <a:solidFill>
                  <a:srgbClr val="008C44"/>
                </a:solidFill>
                <a:latin typeface="Arial" panose="020B0604020202020204" pitchFamily="34" charset="0"/>
                <a:cs typeface="Arial" panose="020B0604020202020204" pitchFamily="34" charset="0"/>
              </a:rPr>
              <a:t>reliable </a:t>
            </a:r>
            <a:r>
              <a:rPr sz="1000" spc="45" dirty="0">
                <a:solidFill>
                  <a:srgbClr val="008C44"/>
                </a:solidFill>
                <a:latin typeface="Arial" panose="020B0604020202020204" pitchFamily="34" charset="0"/>
                <a:cs typeface="Arial" panose="020B0604020202020204" pitchFamily="34" charset="0"/>
              </a:rPr>
              <a:t>and</a:t>
            </a:r>
            <a:r>
              <a:rPr sz="1000" spc="-195" dirty="0">
                <a:solidFill>
                  <a:srgbClr val="008C44"/>
                </a:solidFill>
                <a:latin typeface="Arial" panose="020B0604020202020204" pitchFamily="34" charset="0"/>
                <a:cs typeface="Arial" panose="020B0604020202020204" pitchFamily="34" charset="0"/>
              </a:rPr>
              <a:t> </a:t>
            </a:r>
            <a:r>
              <a:rPr sz="1000" spc="20" dirty="0">
                <a:solidFill>
                  <a:srgbClr val="008C44"/>
                </a:solidFill>
                <a:latin typeface="Arial" panose="020B0604020202020204" pitchFamily="34" charset="0"/>
                <a:cs typeface="Arial" panose="020B0604020202020204" pitchFamily="34" charset="0"/>
              </a:rPr>
              <a:t>safe </a:t>
            </a:r>
            <a:r>
              <a:rPr sz="1000" spc="40" dirty="0">
                <a:solidFill>
                  <a:srgbClr val="008C44"/>
                </a:solidFill>
                <a:latin typeface="Arial" panose="020B0604020202020204" pitchFamily="34" charset="0"/>
                <a:cs typeface="Arial" panose="020B0604020202020204" pitchFamily="34" charset="0"/>
              </a:rPr>
              <a:t>food  </a:t>
            </a:r>
            <a:r>
              <a:rPr sz="1000" spc="50" dirty="0">
                <a:solidFill>
                  <a:srgbClr val="008C44"/>
                </a:solidFill>
                <a:latin typeface="Arial" panose="020B0604020202020204" pitchFamily="34" charset="0"/>
                <a:cs typeface="Arial" panose="020B0604020202020204" pitchFamily="34" charset="0"/>
              </a:rPr>
              <a:t>and </a:t>
            </a:r>
            <a:r>
              <a:rPr sz="1000" spc="30" dirty="0">
                <a:solidFill>
                  <a:srgbClr val="008C44"/>
                </a:solidFill>
                <a:latin typeface="Arial" panose="020B0604020202020204" pitchFamily="34" charset="0"/>
                <a:cs typeface="Arial" panose="020B0604020202020204" pitchFamily="34" charset="0"/>
              </a:rPr>
              <a:t>ingredients </a:t>
            </a:r>
            <a:r>
              <a:rPr sz="1000" spc="5" dirty="0">
                <a:solidFill>
                  <a:srgbClr val="008C44"/>
                </a:solidFill>
                <a:latin typeface="Arial" panose="020B0604020202020204" pitchFamily="34" charset="0"/>
                <a:cs typeface="Arial" panose="020B0604020202020204" pitchFamily="34" charset="0"/>
              </a:rPr>
              <a:t>to </a:t>
            </a:r>
            <a:r>
              <a:rPr sz="1000" spc="45" dirty="0">
                <a:solidFill>
                  <a:srgbClr val="008C44"/>
                </a:solidFill>
                <a:latin typeface="Arial" panose="020B0604020202020204" pitchFamily="34" charset="0"/>
                <a:cs typeface="Arial" panose="020B0604020202020204" pitchFamily="34" charset="0"/>
              </a:rPr>
              <a:t>our </a:t>
            </a:r>
            <a:r>
              <a:rPr sz="1000" spc="35" dirty="0">
                <a:solidFill>
                  <a:srgbClr val="008C44"/>
                </a:solidFill>
                <a:latin typeface="Arial" panose="020B0604020202020204" pitchFamily="34" charset="0"/>
                <a:cs typeface="Arial" panose="020B0604020202020204" pitchFamily="34" charset="0"/>
              </a:rPr>
              <a:t>customers, </a:t>
            </a:r>
            <a:r>
              <a:rPr sz="1000" spc="15" dirty="0">
                <a:solidFill>
                  <a:srgbClr val="008C44"/>
                </a:solidFill>
                <a:latin typeface="Arial" panose="020B0604020202020204" pitchFamily="34" charset="0"/>
                <a:cs typeface="Arial" panose="020B0604020202020204" pitchFamily="34" charset="0"/>
              </a:rPr>
              <a:t>ultimately </a:t>
            </a:r>
            <a:r>
              <a:rPr sz="1000" spc="25" dirty="0">
                <a:solidFill>
                  <a:srgbClr val="008C44"/>
                </a:solidFill>
                <a:latin typeface="Arial" panose="020B0604020202020204" pitchFamily="34" charset="0"/>
                <a:cs typeface="Arial" panose="020B0604020202020204" pitchFamily="34" charset="0"/>
              </a:rPr>
              <a:t>contributing </a:t>
            </a:r>
            <a:r>
              <a:rPr sz="1000" spc="5" dirty="0">
                <a:solidFill>
                  <a:srgbClr val="008C44"/>
                </a:solidFill>
                <a:latin typeface="Arial" panose="020B0604020202020204" pitchFamily="34" charset="0"/>
                <a:cs typeface="Arial" panose="020B0604020202020204" pitchFamily="34" charset="0"/>
              </a:rPr>
              <a:t>to </a:t>
            </a:r>
            <a:r>
              <a:rPr sz="1000" spc="50" dirty="0">
                <a:solidFill>
                  <a:srgbClr val="008C44"/>
                </a:solidFill>
                <a:latin typeface="Arial" panose="020B0604020202020204" pitchFamily="34" charset="0"/>
                <a:cs typeface="Arial" panose="020B0604020202020204" pitchFamily="34" charset="0"/>
              </a:rPr>
              <a:t>consumers’  </a:t>
            </a:r>
            <a:r>
              <a:rPr sz="1000" spc="-5" dirty="0">
                <a:solidFill>
                  <a:srgbClr val="008C44"/>
                </a:solidFill>
                <a:latin typeface="Arial" panose="020B0604020202020204" pitchFamily="34" charset="0"/>
                <a:cs typeface="Arial" panose="020B0604020202020204" pitchFamily="34" charset="0"/>
              </a:rPr>
              <a:t>nutrition, </a:t>
            </a:r>
            <a:r>
              <a:rPr sz="1000" spc="10" dirty="0">
                <a:solidFill>
                  <a:srgbClr val="008C44"/>
                </a:solidFill>
                <a:latin typeface="Arial" panose="020B0604020202020204" pitchFamily="34" charset="0"/>
                <a:cs typeface="Arial" panose="020B0604020202020204" pitchFamily="34" charset="0"/>
              </a:rPr>
              <a:t>health </a:t>
            </a:r>
            <a:r>
              <a:rPr sz="1000" spc="45" dirty="0">
                <a:solidFill>
                  <a:srgbClr val="008C44"/>
                </a:solidFill>
                <a:latin typeface="Arial" panose="020B0604020202020204" pitchFamily="34" charset="0"/>
                <a:cs typeface="Arial" panose="020B0604020202020204" pitchFamily="34" charset="0"/>
              </a:rPr>
              <a:t>and </a:t>
            </a:r>
            <a:r>
              <a:rPr sz="1000" spc="20" dirty="0">
                <a:solidFill>
                  <a:srgbClr val="008C44"/>
                </a:solidFill>
                <a:latin typeface="Arial" panose="020B0604020202020204" pitchFamily="34" charset="0"/>
                <a:cs typeface="Arial" panose="020B0604020202020204" pitchFamily="34" charset="0"/>
              </a:rPr>
              <a:t>enjoyment</a:t>
            </a:r>
            <a:r>
              <a:rPr sz="1000" spc="-220" dirty="0">
                <a:solidFill>
                  <a:srgbClr val="008C44"/>
                </a:solidFill>
                <a:latin typeface="Arial" panose="020B0604020202020204" pitchFamily="34" charset="0"/>
                <a:cs typeface="Arial" panose="020B0604020202020204" pitchFamily="34" charset="0"/>
              </a:rPr>
              <a:t> </a:t>
            </a:r>
            <a:r>
              <a:rPr sz="1000" spc="15" dirty="0">
                <a:solidFill>
                  <a:srgbClr val="008C44"/>
                </a:solidFill>
                <a:latin typeface="Arial" panose="020B0604020202020204" pitchFamily="34" charset="0"/>
                <a:cs typeface="Arial" panose="020B0604020202020204" pitchFamily="34" charset="0"/>
              </a:rPr>
              <a:t>of </a:t>
            </a:r>
            <a:r>
              <a:rPr sz="1000" spc="10" dirty="0">
                <a:solidFill>
                  <a:srgbClr val="008C44"/>
                </a:solidFill>
                <a:latin typeface="Arial" panose="020B0604020202020204" pitchFamily="34" charset="0"/>
                <a:cs typeface="Arial" panose="020B0604020202020204" pitchFamily="34" charset="0"/>
              </a:rPr>
              <a:t>food.</a:t>
            </a:r>
            <a:endParaRPr sz="1000" dirty="0">
              <a:latin typeface="Arial" panose="020B0604020202020204" pitchFamily="34" charset="0"/>
              <a:cs typeface="Arial" panose="020B0604020202020204" pitchFamily="34" charset="0"/>
            </a:endParaRPr>
          </a:p>
          <a:p>
            <a:pPr>
              <a:lnSpc>
                <a:spcPct val="100000"/>
              </a:lnSpc>
              <a:spcBef>
                <a:spcPts val="20"/>
              </a:spcBef>
            </a:pPr>
            <a:endParaRPr sz="1100" dirty="0">
              <a:latin typeface="Trebuchet MS" panose="020B0603020202020204"/>
              <a:cs typeface="Trebuchet MS" panose="020B0603020202020204"/>
            </a:endParaRPr>
          </a:p>
        </p:txBody>
      </p:sp>
      <p:sp>
        <p:nvSpPr>
          <p:cNvPr id="6" name="Title 1"/>
          <p:cNvSpPr txBox="1"/>
          <p:nvPr/>
        </p:nvSpPr>
        <p:spPr>
          <a:xfrm>
            <a:off x="228600" y="838200"/>
            <a:ext cx="3657600" cy="10207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Arial" panose="020B0604020202020204" pitchFamily="34" charset="0"/>
                <a:cs typeface="Arial" panose="020B0604020202020204" pitchFamily="34" charset="0"/>
              </a:rPr>
              <a:t>Leading Milk and Milk Products Manufacturer</a:t>
            </a:r>
            <a:endParaRPr lang="en-US" sz="2400" dirty="0"/>
          </a:p>
        </p:txBody>
      </p:sp>
      <p:sp>
        <p:nvSpPr>
          <p:cNvPr id="7" name="object 10"/>
          <p:cNvSpPr txBox="1"/>
          <p:nvPr/>
        </p:nvSpPr>
        <p:spPr>
          <a:xfrm>
            <a:off x="3893127" y="636959"/>
            <a:ext cx="3706091" cy="659155"/>
          </a:xfrm>
          <a:prstGeom prst="rect">
            <a:avLst/>
          </a:prstGeom>
        </p:spPr>
        <p:txBody>
          <a:bodyPr vert="horz" wrap="square" lIns="0" tIns="12700" rIns="0" bIns="0" rtlCol="0">
            <a:spAutoFit/>
          </a:bodyPr>
          <a:lstStyle/>
          <a:p>
            <a:pPr marL="12700" marR="5080" algn="just">
              <a:lnSpc>
                <a:spcPct val="100000"/>
              </a:lnSpc>
              <a:spcBef>
                <a:spcPts val="100"/>
              </a:spcBef>
            </a:pPr>
            <a:r>
              <a:rPr lang="en-US" sz="1400" b="1" dirty="0" smtClean="0">
                <a:latin typeface="Arial" panose="020B0604020202020204" pitchFamily="34" charset="0"/>
                <a:cs typeface="Arial" panose="020B0604020202020204" pitchFamily="34" charset="0"/>
              </a:rPr>
              <a:t>“In our </a:t>
            </a:r>
            <a:r>
              <a:rPr lang="en-US" sz="1400" b="1" dirty="0">
                <a:latin typeface="Arial" panose="020B0604020202020204" pitchFamily="34" charset="0"/>
                <a:cs typeface="Arial" panose="020B0604020202020204" pitchFamily="34" charset="0"/>
              </a:rPr>
              <a:t>i</a:t>
            </a:r>
            <a:r>
              <a:rPr lang="en-US" sz="1400" b="1" dirty="0" smtClean="0">
                <a:latin typeface="Arial" panose="020B0604020202020204" pitchFamily="34" charset="0"/>
                <a:cs typeface="Arial" panose="020B0604020202020204" pitchFamily="34" charset="0"/>
              </a:rPr>
              <a:t>ndustry 75 percent of our Raw Material is Milk, so we work very closely with farmers”</a:t>
            </a:r>
            <a:endParaRPr sz="1400" b="1" dirty="0">
              <a:latin typeface="Arial" panose="020B0604020202020204" pitchFamily="34" charset="0"/>
              <a:cs typeface="Arial" panose="020B0604020202020204" pitchFamily="34" charset="0"/>
            </a:endParaRPr>
          </a:p>
        </p:txBody>
      </p:sp>
      <p:sp>
        <p:nvSpPr>
          <p:cNvPr id="8" name="object 13"/>
          <p:cNvSpPr txBox="1"/>
          <p:nvPr/>
        </p:nvSpPr>
        <p:spPr>
          <a:xfrm>
            <a:off x="2016527" y="5123355"/>
            <a:ext cx="1905000" cy="451406"/>
          </a:xfrm>
          <a:prstGeom prst="rect">
            <a:avLst/>
          </a:prstGeom>
        </p:spPr>
        <p:txBody>
          <a:bodyPr vert="horz" wrap="square" lIns="0" tIns="81280" rIns="0" bIns="0" rtlCol="0">
            <a:spAutoFit/>
          </a:bodyPr>
          <a:lstStyle/>
          <a:p>
            <a:pPr marL="12700" algn="ctr">
              <a:lnSpc>
                <a:spcPct val="100000"/>
              </a:lnSpc>
              <a:spcBef>
                <a:spcPts val="640"/>
              </a:spcBef>
            </a:pPr>
            <a:r>
              <a:rPr lang="en-US" sz="1200" spc="85" dirty="0" smtClean="0">
                <a:solidFill>
                  <a:srgbClr val="231F20"/>
                </a:solidFill>
                <a:latin typeface="Trebuchet MS" panose="020B0603020202020204"/>
                <a:cs typeface="Trebuchet MS" panose="020B0603020202020204"/>
              </a:rPr>
              <a:t>Radhey Shyam</a:t>
            </a:r>
            <a:r>
              <a:rPr lang="en-US" sz="1200" spc="85" dirty="0">
                <a:solidFill>
                  <a:srgbClr val="231F20"/>
                </a:solidFill>
                <a:latin typeface="Trebuchet MS" panose="020B0603020202020204"/>
                <a:cs typeface="Trebuchet MS" panose="020B0603020202020204"/>
              </a:rPr>
              <a:t> </a:t>
            </a:r>
            <a:r>
              <a:rPr lang="en-US" sz="1200" spc="85" dirty="0" smtClean="0">
                <a:solidFill>
                  <a:srgbClr val="231F20"/>
                </a:solidFill>
                <a:latin typeface="Trebuchet MS" panose="020B0603020202020204"/>
                <a:cs typeface="Trebuchet MS" panose="020B0603020202020204"/>
              </a:rPr>
              <a:t>Dixit</a:t>
            </a:r>
            <a:r>
              <a:rPr lang="en-US" sz="1400" spc="85" dirty="0" smtClean="0">
                <a:solidFill>
                  <a:srgbClr val="231F20"/>
                </a:solidFill>
                <a:latin typeface="Trebuchet MS" panose="020B0603020202020204"/>
                <a:cs typeface="Trebuchet MS" panose="020B0603020202020204"/>
              </a:rPr>
              <a:t> </a:t>
            </a:r>
            <a:r>
              <a:rPr sz="1000" spc="75" dirty="0" smtClean="0">
                <a:solidFill>
                  <a:srgbClr val="231F20"/>
                </a:solidFill>
                <a:latin typeface="Trebuchet MS" panose="020B0603020202020204"/>
                <a:cs typeface="Trebuchet MS" panose="020B0603020202020204"/>
              </a:rPr>
              <a:t>Managing</a:t>
            </a:r>
            <a:r>
              <a:rPr sz="1000" spc="-35" dirty="0" smtClean="0">
                <a:solidFill>
                  <a:srgbClr val="231F20"/>
                </a:solidFill>
                <a:latin typeface="Trebuchet MS" panose="020B0603020202020204"/>
                <a:cs typeface="Trebuchet MS" panose="020B0603020202020204"/>
              </a:rPr>
              <a:t> </a:t>
            </a:r>
            <a:r>
              <a:rPr sz="1000" spc="15" dirty="0">
                <a:solidFill>
                  <a:srgbClr val="231F20"/>
                </a:solidFill>
                <a:latin typeface="Trebuchet MS" panose="020B0603020202020204"/>
                <a:cs typeface="Trebuchet MS" panose="020B0603020202020204"/>
              </a:rPr>
              <a:t>Director</a:t>
            </a:r>
            <a:endParaRPr sz="1000" dirty="0">
              <a:latin typeface="Trebuchet MS" panose="020B0603020202020204"/>
              <a:cs typeface="Trebuchet MS" panose="020B0603020202020204"/>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7513" y="4265389"/>
            <a:ext cx="1936087" cy="1957312"/>
          </a:xfrm>
          <a:prstGeom prst="rect">
            <a:avLst/>
          </a:prstGeom>
        </p:spPr>
      </p:pic>
      <p:sp>
        <p:nvSpPr>
          <p:cNvPr id="10" name="TextBox 9"/>
          <p:cNvSpPr txBox="1"/>
          <p:nvPr/>
        </p:nvSpPr>
        <p:spPr>
          <a:xfrm>
            <a:off x="3804454" y="1267143"/>
            <a:ext cx="5090164" cy="5170646"/>
          </a:xfrm>
          <a:prstGeom prst="rect">
            <a:avLst/>
          </a:prstGeom>
          <a:noFill/>
        </p:spPr>
        <p:txBody>
          <a:bodyPr wrap="square" rtlCol="0">
            <a:spAutoFit/>
          </a:bodyPr>
          <a:lstStyle/>
          <a:p>
            <a:pPr algn="just"/>
            <a:r>
              <a:rPr lang="en-IN" sz="1000" dirty="0">
                <a:latin typeface="Arial" panose="020B0604020202020204" pitchFamily="34" charset="0"/>
                <a:cs typeface="Arial" panose="020B0604020202020204" pitchFamily="34" charset="0"/>
              </a:rPr>
              <a:t>Dairy products, the main type of products handled by </a:t>
            </a:r>
            <a:r>
              <a:rPr lang="en-IN" sz="1000" dirty="0" smtClean="0">
                <a:latin typeface="Arial" panose="020B0604020202020204" pitchFamily="34" charset="0"/>
                <a:cs typeface="Arial" panose="020B0604020202020204" pitchFamily="34" charset="0"/>
              </a:rPr>
              <a:t>Ananda, are </a:t>
            </a:r>
            <a:r>
              <a:rPr lang="en-IN" sz="1000" dirty="0">
                <a:latin typeface="Arial" panose="020B0604020202020204" pitchFamily="34" charset="0"/>
                <a:cs typeface="Arial" panose="020B0604020202020204" pitchFamily="34" charset="0"/>
              </a:rPr>
              <a:t>sometimes referred to as gifts from heaven, as they </a:t>
            </a:r>
            <a:r>
              <a:rPr lang="en-IN" sz="1000" dirty="0" smtClean="0">
                <a:latin typeface="Arial" panose="020B0604020202020204" pitchFamily="34" charset="0"/>
                <a:cs typeface="Arial" panose="020B0604020202020204" pitchFamily="34" charset="0"/>
              </a:rPr>
              <a:t>contain almost </a:t>
            </a:r>
            <a:r>
              <a:rPr lang="en-IN" sz="1000" dirty="0">
                <a:latin typeface="Arial" panose="020B0604020202020204" pitchFamily="34" charset="0"/>
                <a:cs typeface="Arial" panose="020B0604020202020204" pitchFamily="34" charset="0"/>
              </a:rPr>
              <a:t>all the daily nutrients we need.</a:t>
            </a:r>
            <a:endParaRPr lang="en-IN" sz="1000" dirty="0">
              <a:latin typeface="Arial" panose="020B0604020202020204" pitchFamily="34" charset="0"/>
              <a:cs typeface="Arial" panose="020B0604020202020204" pitchFamily="34" charset="0"/>
            </a:endParaRPr>
          </a:p>
          <a:p>
            <a:pPr algn="just"/>
            <a:r>
              <a:rPr lang="en-IN" sz="1000" dirty="0">
                <a:latin typeface="Arial" panose="020B0604020202020204" pitchFamily="34" charset="0"/>
                <a:cs typeface="Arial" panose="020B0604020202020204" pitchFamily="34" charset="0"/>
              </a:rPr>
              <a:t>In recent times, major advances in food processing technology </a:t>
            </a:r>
            <a:r>
              <a:rPr lang="en-IN" sz="1000" dirty="0" smtClean="0">
                <a:latin typeface="Arial" panose="020B0604020202020204" pitchFamily="34" charset="0"/>
                <a:cs typeface="Arial" panose="020B0604020202020204" pitchFamily="34" charset="0"/>
              </a:rPr>
              <a:t>have allowed </a:t>
            </a:r>
            <a:r>
              <a:rPr lang="en-IN" sz="1000" dirty="0">
                <a:latin typeface="Arial" panose="020B0604020202020204" pitchFamily="34" charset="0"/>
                <a:cs typeface="Arial" panose="020B0604020202020204" pitchFamily="34" charset="0"/>
              </a:rPr>
              <a:t>us to create a wide variety of different dairy products, </a:t>
            </a:r>
            <a:r>
              <a:rPr lang="en-IN" sz="1000" dirty="0" smtClean="0">
                <a:latin typeface="Arial" panose="020B0604020202020204" pitchFamily="34" charset="0"/>
                <a:cs typeface="Arial" panose="020B0604020202020204" pitchFamily="34" charset="0"/>
              </a:rPr>
              <a:t>such as </a:t>
            </a:r>
            <a:r>
              <a:rPr lang="en-IN" sz="1000" dirty="0">
                <a:latin typeface="Arial" panose="020B0604020202020204" pitchFamily="34" charset="0"/>
                <a:cs typeface="Arial" panose="020B0604020202020204" pitchFamily="34" charset="0"/>
              </a:rPr>
              <a:t>condensed milk and products made from milk extracts. As a </a:t>
            </a:r>
            <a:r>
              <a:rPr lang="en-IN" sz="1000" dirty="0" smtClean="0">
                <a:latin typeface="Arial" panose="020B0604020202020204" pitchFamily="34" charset="0"/>
                <a:cs typeface="Arial" panose="020B0604020202020204" pitchFamily="34" charset="0"/>
              </a:rPr>
              <a:t>result, dairy </a:t>
            </a:r>
            <a:r>
              <a:rPr lang="en-IN" sz="1000" dirty="0">
                <a:latin typeface="Arial" panose="020B0604020202020204" pitchFamily="34" charset="0"/>
                <a:cs typeface="Arial" panose="020B0604020202020204" pitchFamily="34" charset="0"/>
              </a:rPr>
              <a:t>products are now used in a wide range of areas such as the </a:t>
            </a:r>
            <a:r>
              <a:rPr lang="en-IN" sz="1000" dirty="0" smtClean="0">
                <a:latin typeface="Arial" panose="020B0604020202020204" pitchFamily="34" charset="0"/>
                <a:cs typeface="Arial" panose="020B0604020202020204" pitchFamily="34" charset="0"/>
              </a:rPr>
              <a:t>health food </a:t>
            </a:r>
            <a:r>
              <a:rPr lang="en-IN" sz="1000" dirty="0">
                <a:latin typeface="Arial" panose="020B0604020202020204" pitchFamily="34" charset="0"/>
                <a:cs typeface="Arial" panose="020B0604020202020204" pitchFamily="34" charset="0"/>
              </a:rPr>
              <a:t>and medical fields, in addition to the traditional area of </a:t>
            </a:r>
            <a:r>
              <a:rPr lang="en-IN" sz="1000" dirty="0" smtClean="0">
                <a:latin typeface="Arial" panose="020B0604020202020204" pitchFamily="34" charset="0"/>
                <a:cs typeface="Arial" panose="020B0604020202020204" pitchFamily="34" charset="0"/>
              </a:rPr>
              <a:t>food ingredients</a:t>
            </a:r>
            <a:r>
              <a:rPr lang="en-IN" sz="1000" dirty="0">
                <a:latin typeface="Arial" panose="020B0604020202020204" pitchFamily="34" charset="0"/>
                <a:cs typeface="Arial" panose="020B0604020202020204" pitchFamily="34" charset="0"/>
              </a:rPr>
              <a:t>. That means </a:t>
            </a:r>
            <a:r>
              <a:rPr lang="en-IN" sz="1000" dirty="0" smtClean="0">
                <a:latin typeface="Arial" panose="020B0604020202020204" pitchFamily="34" charset="0"/>
                <a:cs typeface="Arial" panose="020B0604020202020204" pitchFamily="34" charset="0"/>
              </a:rPr>
              <a:t>Ananda </a:t>
            </a:r>
            <a:r>
              <a:rPr lang="en-IN" sz="1000" dirty="0">
                <a:latin typeface="Arial" panose="020B0604020202020204" pitchFamily="34" charset="0"/>
                <a:cs typeface="Arial" panose="020B0604020202020204" pitchFamily="34" charset="0"/>
              </a:rPr>
              <a:t>is directly involved in </a:t>
            </a:r>
            <a:r>
              <a:rPr lang="en-IN" sz="1000" dirty="0" smtClean="0">
                <a:latin typeface="Arial" panose="020B0604020202020204" pitchFamily="34" charset="0"/>
                <a:cs typeface="Arial" panose="020B0604020202020204" pitchFamily="34" charset="0"/>
              </a:rPr>
              <a:t>supplying ingredients </a:t>
            </a:r>
            <a:r>
              <a:rPr lang="en-IN" sz="1000" dirty="0">
                <a:latin typeface="Arial" panose="020B0604020202020204" pitchFamily="34" charset="0"/>
                <a:cs typeface="Arial" panose="020B0604020202020204" pitchFamily="34" charset="0"/>
              </a:rPr>
              <a:t>to people of all ages – from infant to elderly person</a:t>
            </a:r>
            <a:r>
              <a:rPr lang="en-IN" sz="1000" dirty="0" smtClean="0">
                <a:latin typeface="Arial" panose="020B0604020202020204" pitchFamily="34" charset="0"/>
                <a:cs typeface="Arial" panose="020B0604020202020204" pitchFamily="34" charset="0"/>
              </a:rPr>
              <a:t>.</a:t>
            </a:r>
            <a:endParaRPr lang="en-IN" sz="1000" dirty="0" smtClean="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IN" sz="1000" dirty="0">
                <a:latin typeface="Arial" panose="020B0604020202020204" pitchFamily="34" charset="0"/>
                <a:cs typeface="Arial" panose="020B0604020202020204" pitchFamily="34" charset="0"/>
              </a:rPr>
              <a:t>Farmers are integral to Ananda </a:t>
            </a:r>
            <a:r>
              <a:rPr lang="en-IN" sz="1000" dirty="0" smtClean="0">
                <a:latin typeface="Arial" panose="020B0604020202020204" pitchFamily="34" charset="0"/>
                <a:cs typeface="Arial" panose="020B0604020202020204" pitchFamily="34" charset="0"/>
              </a:rPr>
              <a:t>Dairy’s operations. In </a:t>
            </a:r>
            <a:r>
              <a:rPr lang="en-IN" sz="1000" dirty="0">
                <a:latin typeface="Arial" panose="020B0604020202020204" pitchFamily="34" charset="0"/>
                <a:cs typeface="Arial" panose="020B0604020202020204" pitchFamily="34" charset="0"/>
              </a:rPr>
              <a:t>our industry, 75 per cent </a:t>
            </a:r>
            <a:r>
              <a:rPr lang="en-IN" sz="1000" dirty="0" smtClean="0">
                <a:latin typeface="Arial" panose="020B0604020202020204" pitchFamily="34" charset="0"/>
                <a:cs typeface="Arial" panose="020B0604020202020204" pitchFamily="34" charset="0"/>
              </a:rPr>
              <a:t>of our </a:t>
            </a:r>
            <a:r>
              <a:rPr lang="en-IN" sz="1000" dirty="0">
                <a:latin typeface="Arial" panose="020B0604020202020204" pitchFamily="34" charset="0"/>
                <a:cs typeface="Arial" panose="020B0604020202020204" pitchFamily="34" charset="0"/>
              </a:rPr>
              <a:t>raw material is milk so we work very</a:t>
            </a:r>
            <a:endParaRPr lang="en-IN" sz="1000" dirty="0">
              <a:latin typeface="Arial" panose="020B0604020202020204" pitchFamily="34" charset="0"/>
              <a:cs typeface="Arial" panose="020B0604020202020204" pitchFamily="34" charset="0"/>
            </a:endParaRPr>
          </a:p>
          <a:p>
            <a:pPr algn="just"/>
            <a:r>
              <a:rPr lang="en-IN" sz="1000" dirty="0">
                <a:latin typeface="Arial" panose="020B0604020202020204" pitchFamily="34" charset="0"/>
                <a:cs typeface="Arial" panose="020B0604020202020204" pitchFamily="34" charset="0"/>
              </a:rPr>
              <a:t>closely with farmers</a:t>
            </a:r>
            <a:r>
              <a:rPr lang="en-IN" sz="1000" dirty="0" smtClean="0">
                <a:latin typeface="Arial" panose="020B0604020202020204" pitchFamily="34" charset="0"/>
                <a:cs typeface="Arial" panose="020B0604020202020204" pitchFamily="34" charset="0"/>
              </a:rPr>
              <a:t>, We </a:t>
            </a:r>
            <a:r>
              <a:rPr lang="en-IN" sz="1000" dirty="0">
                <a:latin typeface="Arial" panose="020B0604020202020204" pitchFamily="34" charset="0"/>
                <a:cs typeface="Arial" panose="020B0604020202020204" pitchFamily="34" charset="0"/>
              </a:rPr>
              <a:t>take their pain as our pain. We </a:t>
            </a:r>
            <a:r>
              <a:rPr lang="en-IN" sz="1000" dirty="0" smtClean="0">
                <a:latin typeface="Arial" panose="020B0604020202020204" pitchFamily="34" charset="0"/>
                <a:cs typeface="Arial" panose="020B0604020202020204" pitchFamily="34" charset="0"/>
              </a:rPr>
              <a:t>oversee their </a:t>
            </a:r>
            <a:r>
              <a:rPr lang="en-IN" sz="1000" dirty="0">
                <a:latin typeface="Arial" panose="020B0604020202020204" pitchFamily="34" charset="0"/>
                <a:cs typeface="Arial" panose="020B0604020202020204" pitchFamily="34" charset="0"/>
              </a:rPr>
              <a:t>feed management, cattle management</a:t>
            </a:r>
            <a:r>
              <a:rPr lang="en-IN" sz="1000" dirty="0" smtClean="0">
                <a:latin typeface="Arial" panose="020B0604020202020204" pitchFamily="34" charset="0"/>
                <a:cs typeface="Arial" panose="020B0604020202020204" pitchFamily="34" charset="0"/>
              </a:rPr>
              <a:t>, and </a:t>
            </a:r>
            <a:r>
              <a:rPr lang="en-IN" sz="1000" dirty="0">
                <a:latin typeface="Arial" panose="020B0604020202020204" pitchFamily="34" charset="0"/>
                <a:cs typeface="Arial" panose="020B0604020202020204" pitchFamily="34" charset="0"/>
              </a:rPr>
              <a:t>research and design. We do a lot </a:t>
            </a:r>
            <a:r>
              <a:rPr lang="en-IN" sz="1000" dirty="0" smtClean="0">
                <a:latin typeface="Arial" panose="020B0604020202020204" pitchFamily="34" charset="0"/>
                <a:cs typeface="Arial" panose="020B0604020202020204" pitchFamily="34" charset="0"/>
              </a:rPr>
              <a:t>of things </a:t>
            </a:r>
            <a:r>
              <a:rPr lang="en-IN" sz="1000" dirty="0">
                <a:latin typeface="Arial" panose="020B0604020202020204" pitchFamily="34" charset="0"/>
                <a:cs typeface="Arial" panose="020B0604020202020204" pitchFamily="34" charset="0"/>
              </a:rPr>
              <a:t>to make sure they grow and that </a:t>
            </a:r>
            <a:r>
              <a:rPr lang="en-IN" sz="1000" dirty="0" smtClean="0">
                <a:latin typeface="Arial" panose="020B0604020202020204" pitchFamily="34" charset="0"/>
                <a:cs typeface="Arial" panose="020B0604020202020204" pitchFamily="34" charset="0"/>
              </a:rPr>
              <a:t>their yield </a:t>
            </a:r>
            <a:r>
              <a:rPr lang="en-IN" sz="1000" dirty="0">
                <a:latin typeface="Arial" panose="020B0604020202020204" pitchFamily="34" charset="0"/>
                <a:cs typeface="Arial" panose="020B0604020202020204" pitchFamily="34" charset="0"/>
              </a:rPr>
              <a:t>is efficient</a:t>
            </a:r>
            <a:r>
              <a:rPr lang="en-IN" sz="1000" dirty="0" smtClean="0">
                <a:latin typeface="Arial" panose="020B0604020202020204" pitchFamily="34" charset="0"/>
                <a:cs typeface="Arial" panose="020B0604020202020204" pitchFamily="34" charset="0"/>
              </a:rPr>
              <a:t>.</a:t>
            </a:r>
            <a:endParaRPr lang="en-IN" sz="1000" dirty="0" smtClean="0">
              <a:latin typeface="Arial" panose="020B0604020202020204" pitchFamily="34" charset="0"/>
              <a:cs typeface="Arial" panose="020B0604020202020204" pitchFamily="34" charset="0"/>
            </a:endParaRPr>
          </a:p>
          <a:p>
            <a:pPr algn="just"/>
            <a:r>
              <a:rPr lang="en-IN" sz="1000" dirty="0">
                <a:latin typeface="Arial" panose="020B0604020202020204" pitchFamily="34" charset="0"/>
                <a:cs typeface="Arial" panose="020B0604020202020204" pitchFamily="34" charset="0"/>
              </a:rPr>
              <a:t>We started our own factory of cattle </a:t>
            </a:r>
            <a:r>
              <a:rPr lang="en-IN" sz="1000" dirty="0" smtClean="0">
                <a:latin typeface="Arial" panose="020B0604020202020204" pitchFamily="34" charset="0"/>
                <a:cs typeface="Arial" panose="020B0604020202020204" pitchFamily="34" charset="0"/>
              </a:rPr>
              <a:t>feed which </a:t>
            </a:r>
            <a:r>
              <a:rPr lang="en-IN" sz="1000" dirty="0">
                <a:latin typeface="Arial" panose="020B0604020202020204" pitchFamily="34" charset="0"/>
                <a:cs typeface="Arial" panose="020B0604020202020204" pitchFamily="34" charset="0"/>
              </a:rPr>
              <a:t>produces 200 tonnes per day</a:t>
            </a:r>
            <a:r>
              <a:rPr lang="en-IN" sz="1000" dirty="0" smtClean="0">
                <a:latin typeface="Arial" panose="020B0604020202020204" pitchFamily="34" charset="0"/>
                <a:cs typeface="Arial" panose="020B0604020202020204" pitchFamily="34" charset="0"/>
              </a:rPr>
              <a:t>, We </a:t>
            </a:r>
            <a:r>
              <a:rPr lang="en-IN" sz="1000" dirty="0">
                <a:latin typeface="Arial" panose="020B0604020202020204" pitchFamily="34" charset="0"/>
                <a:cs typeface="Arial" panose="020B0604020202020204" pitchFamily="34" charset="0"/>
              </a:rPr>
              <a:t>have a very good team. We have </a:t>
            </a:r>
            <a:r>
              <a:rPr lang="en-IN" sz="1000" dirty="0" smtClean="0">
                <a:latin typeface="Arial" panose="020B0604020202020204" pitchFamily="34" charset="0"/>
                <a:cs typeface="Arial" panose="020B0604020202020204" pitchFamily="34" charset="0"/>
              </a:rPr>
              <a:t>a principal </a:t>
            </a:r>
            <a:r>
              <a:rPr lang="en-IN" sz="1000" dirty="0">
                <a:latin typeface="Arial" panose="020B0604020202020204" pitchFamily="34" charset="0"/>
                <a:cs typeface="Arial" panose="020B0604020202020204" pitchFamily="34" charset="0"/>
              </a:rPr>
              <a:t>genetics scientist who focuses </a:t>
            </a:r>
            <a:r>
              <a:rPr lang="en-IN" sz="1000" dirty="0" smtClean="0">
                <a:latin typeface="Arial" panose="020B0604020202020204" pitchFamily="34" charset="0"/>
                <a:cs typeface="Arial" panose="020B0604020202020204" pitchFamily="34" charset="0"/>
              </a:rPr>
              <a:t>on the </a:t>
            </a:r>
            <a:r>
              <a:rPr lang="en-IN" sz="1000" dirty="0">
                <a:latin typeface="Arial" panose="020B0604020202020204" pitchFamily="34" charset="0"/>
                <a:cs typeface="Arial" panose="020B0604020202020204" pitchFamily="34" charset="0"/>
              </a:rPr>
              <a:t>agriculture and a lot of the feed we </a:t>
            </a:r>
            <a:r>
              <a:rPr lang="en-IN" sz="1000" dirty="0" smtClean="0">
                <a:latin typeface="Arial" panose="020B0604020202020204" pitchFamily="34" charset="0"/>
                <a:cs typeface="Arial" panose="020B0604020202020204" pitchFamily="34" charset="0"/>
              </a:rPr>
              <a:t>are doing</a:t>
            </a:r>
            <a:r>
              <a:rPr lang="en-IN" sz="1000" dirty="0">
                <a:latin typeface="Arial" panose="020B0604020202020204" pitchFamily="34" charset="0"/>
                <a:cs typeface="Arial" panose="020B0604020202020204" pitchFamily="34" charset="0"/>
              </a:rPr>
              <a:t>. We have 20 veterinary doctors and </a:t>
            </a:r>
            <a:r>
              <a:rPr lang="en-IN" sz="1000" dirty="0" smtClean="0">
                <a:latin typeface="Arial" panose="020B0604020202020204" pitchFamily="34" charset="0"/>
                <a:cs typeface="Arial" panose="020B0604020202020204" pitchFamily="34" charset="0"/>
              </a:rPr>
              <a:t>a solid </a:t>
            </a:r>
            <a:r>
              <a:rPr lang="en-IN" sz="1000" dirty="0">
                <a:latin typeface="Arial" panose="020B0604020202020204" pitchFamily="34" charset="0"/>
                <a:cs typeface="Arial" panose="020B0604020202020204" pitchFamily="34" charset="0"/>
              </a:rPr>
              <a:t>research and design team. We have </a:t>
            </a:r>
            <a:r>
              <a:rPr lang="en-IN" sz="1000" dirty="0" smtClean="0">
                <a:latin typeface="Arial" panose="020B0604020202020204" pitchFamily="34" charset="0"/>
                <a:cs typeface="Arial" panose="020B0604020202020204" pitchFamily="34" charset="0"/>
              </a:rPr>
              <a:t>200 workers </a:t>
            </a:r>
            <a:r>
              <a:rPr lang="en-IN" sz="1000" dirty="0">
                <a:latin typeface="Arial" panose="020B0604020202020204" pitchFamily="34" charset="0"/>
                <a:cs typeface="Arial" panose="020B0604020202020204" pitchFamily="34" charset="0"/>
              </a:rPr>
              <a:t>who do artificial insemination of </a:t>
            </a:r>
            <a:r>
              <a:rPr lang="en-IN" sz="1000" dirty="0" smtClean="0">
                <a:latin typeface="Arial" panose="020B0604020202020204" pitchFamily="34" charset="0"/>
                <a:cs typeface="Arial" panose="020B0604020202020204" pitchFamily="34" charset="0"/>
              </a:rPr>
              <a:t>the cattle </a:t>
            </a:r>
            <a:r>
              <a:rPr lang="en-IN" sz="1000" dirty="0">
                <a:latin typeface="Arial" panose="020B0604020202020204" pitchFamily="34" charset="0"/>
                <a:cs typeface="Arial" panose="020B0604020202020204" pitchFamily="34" charset="0"/>
              </a:rPr>
              <a:t>and we have company-owned </a:t>
            </a:r>
            <a:r>
              <a:rPr lang="en-IN" sz="1000" dirty="0" smtClean="0">
                <a:latin typeface="Arial" panose="020B0604020202020204" pitchFamily="34" charset="0"/>
                <a:cs typeface="Arial" panose="020B0604020202020204" pitchFamily="34" charset="0"/>
              </a:rPr>
              <a:t>call centre.</a:t>
            </a:r>
            <a:endParaRPr lang="en-IN" sz="1000" dirty="0" smtClean="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IN" sz="1000" dirty="0">
                <a:latin typeface="Arial" panose="020B0604020202020204" pitchFamily="34" charset="0"/>
                <a:cs typeface="Arial" panose="020B0604020202020204" pitchFamily="34" charset="0"/>
              </a:rPr>
              <a:t>India has a high protein deficiency </a:t>
            </a:r>
            <a:r>
              <a:rPr lang="en-IN" sz="1000" dirty="0" smtClean="0">
                <a:latin typeface="Arial" panose="020B0604020202020204" pitchFamily="34" charset="0"/>
                <a:cs typeface="Arial" panose="020B0604020202020204" pitchFamily="34" charset="0"/>
              </a:rPr>
              <a:t>rate, which </a:t>
            </a:r>
            <a:r>
              <a:rPr lang="en-IN" sz="1000" dirty="0">
                <a:latin typeface="Arial" panose="020B0604020202020204" pitchFamily="34" charset="0"/>
                <a:cs typeface="Arial" panose="020B0604020202020204" pitchFamily="34" charset="0"/>
              </a:rPr>
              <a:t>is something </a:t>
            </a:r>
            <a:r>
              <a:rPr lang="en-IN" sz="1000" dirty="0" smtClean="0">
                <a:latin typeface="Arial" panose="020B0604020202020204" pitchFamily="34" charset="0"/>
                <a:cs typeface="Arial" panose="020B0604020202020204" pitchFamily="34" charset="0"/>
              </a:rPr>
              <a:t>we wants to change</a:t>
            </a:r>
            <a:r>
              <a:rPr lang="en-IN" sz="1000" dirty="0">
                <a:latin typeface="Arial" panose="020B0604020202020204" pitchFamily="34" charset="0"/>
                <a:cs typeface="Arial" panose="020B0604020202020204" pitchFamily="34" charset="0"/>
              </a:rPr>
              <a:t>. According to a survey conducted </a:t>
            </a:r>
            <a:r>
              <a:rPr lang="en-IN" sz="1000" dirty="0" smtClean="0">
                <a:latin typeface="Arial" panose="020B0604020202020204" pitchFamily="34" charset="0"/>
                <a:cs typeface="Arial" panose="020B0604020202020204" pitchFamily="34" charset="0"/>
              </a:rPr>
              <a:t>by market </a:t>
            </a:r>
            <a:r>
              <a:rPr lang="en-IN" sz="1000" dirty="0">
                <a:latin typeface="Arial" panose="020B0604020202020204" pitchFamily="34" charset="0"/>
                <a:cs typeface="Arial" panose="020B0604020202020204" pitchFamily="34" charset="0"/>
              </a:rPr>
              <a:t>research firm IPSOS, in </a:t>
            </a:r>
            <a:r>
              <a:rPr lang="en-IN" sz="1000" dirty="0" smtClean="0">
                <a:latin typeface="Arial" panose="020B0604020202020204" pitchFamily="34" charset="0"/>
                <a:cs typeface="Arial" panose="020B0604020202020204" pitchFamily="34" charset="0"/>
              </a:rPr>
              <a:t>conjunction with </a:t>
            </a:r>
            <a:r>
              <a:rPr lang="en-IN" sz="1000" dirty="0">
                <a:latin typeface="Arial" panose="020B0604020202020204" pitchFamily="34" charset="0"/>
                <a:cs typeface="Arial" panose="020B0604020202020204" pitchFamily="34" charset="0"/>
              </a:rPr>
              <a:t>InBody India, approximately 68 per </a:t>
            </a:r>
            <a:r>
              <a:rPr lang="en-IN" sz="1000" dirty="0" smtClean="0">
                <a:latin typeface="Arial" panose="020B0604020202020204" pitchFamily="34" charset="0"/>
                <a:cs typeface="Arial" panose="020B0604020202020204" pitchFamily="34" charset="0"/>
              </a:rPr>
              <a:t>cent of </a:t>
            </a:r>
            <a:r>
              <a:rPr lang="en-IN" sz="1000" dirty="0">
                <a:latin typeface="Arial" panose="020B0604020202020204" pitchFamily="34" charset="0"/>
                <a:cs typeface="Arial" panose="020B0604020202020204" pitchFamily="34" charset="0"/>
              </a:rPr>
              <a:t>people in India are protein deficient. </a:t>
            </a:r>
            <a:r>
              <a:rPr lang="en-IN" sz="1000" dirty="0" smtClean="0">
                <a:latin typeface="Arial" panose="020B0604020202020204" pitchFamily="34" charset="0"/>
                <a:cs typeface="Arial" panose="020B0604020202020204" pitchFamily="34" charset="0"/>
              </a:rPr>
              <a:t>There are </a:t>
            </a:r>
            <a:r>
              <a:rPr lang="en-IN" sz="1000" dirty="0">
                <a:latin typeface="Arial" panose="020B0604020202020204" pitchFamily="34" charset="0"/>
                <a:cs typeface="Arial" panose="020B0604020202020204" pitchFamily="34" charset="0"/>
              </a:rPr>
              <a:t>several reasons why. First, India has a </a:t>
            </a:r>
            <a:r>
              <a:rPr lang="en-IN" sz="1000" dirty="0" smtClean="0">
                <a:latin typeface="Arial" panose="020B0604020202020204" pitchFamily="34" charset="0"/>
                <a:cs typeface="Arial" panose="020B0604020202020204" pitchFamily="34" charset="0"/>
              </a:rPr>
              <a:t>large number </a:t>
            </a:r>
            <a:r>
              <a:rPr lang="en-IN" sz="1000" dirty="0">
                <a:latin typeface="Arial" panose="020B0604020202020204" pitchFamily="34" charset="0"/>
                <a:cs typeface="Arial" panose="020B0604020202020204" pitchFamily="34" charset="0"/>
              </a:rPr>
              <a:t>of vegetarian people who are </a:t>
            </a:r>
            <a:r>
              <a:rPr lang="en-IN" sz="1000" dirty="0" smtClean="0">
                <a:latin typeface="Arial" panose="020B0604020202020204" pitchFamily="34" charset="0"/>
                <a:cs typeface="Arial" panose="020B0604020202020204" pitchFamily="34" charset="0"/>
              </a:rPr>
              <a:t>found to </a:t>
            </a:r>
            <a:r>
              <a:rPr lang="en-IN" sz="1000" dirty="0">
                <a:latin typeface="Arial" panose="020B0604020202020204" pitchFamily="34" charset="0"/>
                <a:cs typeface="Arial" panose="020B0604020202020204" pitchFamily="34" charset="0"/>
              </a:rPr>
              <a:t>have a higher protein deficiency </a:t>
            </a:r>
            <a:r>
              <a:rPr lang="en-IN" sz="1000" dirty="0" smtClean="0">
                <a:latin typeface="Arial" panose="020B0604020202020204" pitchFamily="34" charset="0"/>
                <a:cs typeface="Arial" panose="020B0604020202020204" pitchFamily="34" charset="0"/>
              </a:rPr>
              <a:t>than non-vegetarians.</a:t>
            </a:r>
            <a:endParaRPr lang="en-IN" sz="1000" dirty="0" smtClean="0">
              <a:latin typeface="Arial" panose="020B0604020202020204" pitchFamily="34" charset="0"/>
              <a:cs typeface="Arial" panose="020B0604020202020204" pitchFamily="34" charset="0"/>
            </a:endParaRPr>
          </a:p>
          <a:p>
            <a:pPr algn="just"/>
            <a:r>
              <a:rPr lang="en-IN" sz="1000" dirty="0">
                <a:latin typeface="Arial" panose="020B0604020202020204" pitchFamily="34" charset="0"/>
                <a:cs typeface="Arial" panose="020B0604020202020204" pitchFamily="34" charset="0"/>
              </a:rPr>
              <a:t>Another reason is the rice- and </a:t>
            </a:r>
            <a:r>
              <a:rPr lang="en-IN" sz="1000" dirty="0" smtClean="0">
                <a:latin typeface="Arial" panose="020B0604020202020204" pitchFamily="34" charset="0"/>
                <a:cs typeface="Arial" panose="020B0604020202020204" pitchFamily="34" charset="0"/>
              </a:rPr>
              <a:t>wheat based diet</a:t>
            </a:r>
            <a:r>
              <a:rPr lang="en-IN" sz="1000" dirty="0">
                <a:latin typeface="Arial" panose="020B0604020202020204" pitchFamily="34" charset="0"/>
                <a:cs typeface="Arial" panose="020B0604020202020204" pitchFamily="34" charset="0"/>
              </a:rPr>
              <a:t>. Protein deficiency can cause </a:t>
            </a:r>
            <a:r>
              <a:rPr lang="en-IN" sz="1000" dirty="0" smtClean="0">
                <a:latin typeface="Arial" panose="020B0604020202020204" pitchFamily="34" charset="0"/>
                <a:cs typeface="Arial" panose="020B0604020202020204" pitchFamily="34" charset="0"/>
              </a:rPr>
              <a:t>low immunity</a:t>
            </a:r>
            <a:r>
              <a:rPr lang="en-IN" sz="1000" dirty="0">
                <a:latin typeface="Arial" panose="020B0604020202020204" pitchFamily="34" charset="0"/>
                <a:cs typeface="Arial" panose="020B0604020202020204" pitchFamily="34" charset="0"/>
              </a:rPr>
              <a:t>, low energy levels, loss of </a:t>
            </a:r>
            <a:r>
              <a:rPr lang="en-IN" sz="1000" dirty="0" smtClean="0">
                <a:latin typeface="Arial" panose="020B0604020202020204" pitchFamily="34" charset="0"/>
                <a:cs typeface="Arial" panose="020B0604020202020204" pitchFamily="34" charset="0"/>
              </a:rPr>
              <a:t>muscle strength </a:t>
            </a:r>
            <a:r>
              <a:rPr lang="en-IN" sz="1000" dirty="0">
                <a:latin typeface="Arial" panose="020B0604020202020204" pitchFamily="34" charset="0"/>
                <a:cs typeface="Arial" panose="020B0604020202020204" pitchFamily="34" charset="0"/>
              </a:rPr>
              <a:t>and poor sleep. Dairy – along </a:t>
            </a:r>
            <a:r>
              <a:rPr lang="en-IN" sz="1000" dirty="0" smtClean="0">
                <a:latin typeface="Arial" panose="020B0604020202020204" pitchFamily="34" charset="0"/>
                <a:cs typeface="Arial" panose="020B0604020202020204" pitchFamily="34" charset="0"/>
              </a:rPr>
              <a:t>with poultry</a:t>
            </a:r>
            <a:r>
              <a:rPr lang="en-IN" sz="1000" dirty="0">
                <a:latin typeface="Arial" panose="020B0604020202020204" pitchFamily="34" charset="0"/>
                <a:cs typeface="Arial" panose="020B0604020202020204" pitchFamily="34" charset="0"/>
              </a:rPr>
              <a:t>, fish and lean meat – is a good </a:t>
            </a:r>
            <a:r>
              <a:rPr lang="en-IN" sz="1000" dirty="0" smtClean="0">
                <a:latin typeface="Arial" panose="020B0604020202020204" pitchFamily="34" charset="0"/>
                <a:cs typeface="Arial" panose="020B0604020202020204" pitchFamily="34" charset="0"/>
              </a:rPr>
              <a:t>source of </a:t>
            </a:r>
            <a:r>
              <a:rPr lang="en-IN" sz="1000" dirty="0">
                <a:latin typeface="Arial" panose="020B0604020202020204" pitchFamily="34" charset="0"/>
                <a:cs typeface="Arial" panose="020B0604020202020204" pitchFamily="34" charset="0"/>
              </a:rPr>
              <a:t>protein and </a:t>
            </a:r>
            <a:r>
              <a:rPr lang="en-IN" sz="1000" dirty="0" smtClean="0">
                <a:latin typeface="Arial" panose="020B0604020202020204" pitchFamily="34" charset="0"/>
                <a:cs typeface="Arial" panose="020B0604020202020204" pitchFamily="34" charset="0"/>
              </a:rPr>
              <a:t>we </a:t>
            </a:r>
            <a:r>
              <a:rPr lang="en-IN" sz="1000" dirty="0">
                <a:latin typeface="Arial" panose="020B0604020202020204" pitchFamily="34" charset="0"/>
                <a:cs typeface="Arial" panose="020B0604020202020204" pitchFamily="34" charset="0"/>
              </a:rPr>
              <a:t>wants </a:t>
            </a:r>
            <a:r>
              <a:rPr lang="en-IN" sz="1000" dirty="0" smtClean="0">
                <a:latin typeface="Arial" panose="020B0604020202020204" pitchFamily="34" charset="0"/>
                <a:cs typeface="Arial" panose="020B0604020202020204" pitchFamily="34" charset="0"/>
              </a:rPr>
              <a:t>to promote </a:t>
            </a:r>
            <a:r>
              <a:rPr lang="en-IN" sz="1000" dirty="0">
                <a:latin typeface="Arial" panose="020B0604020202020204" pitchFamily="34" charset="0"/>
                <a:cs typeface="Arial" panose="020B0604020202020204" pitchFamily="34" charset="0"/>
              </a:rPr>
              <a:t>its benefits in India</a:t>
            </a:r>
            <a:r>
              <a:rPr lang="en-IN" sz="1000" dirty="0" smtClean="0">
                <a:latin typeface="Arial" panose="020B0604020202020204" pitchFamily="34" charset="0"/>
                <a:cs typeface="Arial" panose="020B0604020202020204" pitchFamily="34" charset="0"/>
              </a:rPr>
              <a:t>.</a:t>
            </a:r>
            <a:endParaRPr lang="en-IN" sz="1000" dirty="0" smtClean="0">
              <a:latin typeface="Arial" panose="020B0604020202020204" pitchFamily="34" charset="0"/>
              <a:cs typeface="Arial" panose="020B0604020202020204" pitchFamily="34" charset="0"/>
            </a:endParaRPr>
          </a:p>
          <a:p>
            <a:pPr algn="just"/>
            <a:endParaRPr lang="en-IN" sz="1000" dirty="0" smtClean="0">
              <a:latin typeface="Arial" panose="020B0604020202020204" pitchFamily="34" charset="0"/>
              <a:cs typeface="Arial" panose="020B0604020202020204" pitchFamily="34" charset="0"/>
            </a:endParaRPr>
          </a:p>
          <a:p>
            <a:pPr algn="just"/>
            <a:r>
              <a:rPr lang="en-IN" sz="1000" dirty="0" smtClean="0">
                <a:latin typeface="Arial" panose="020B0604020202020204" pitchFamily="34" charset="0"/>
                <a:cs typeface="Arial" panose="020B0604020202020204" pitchFamily="34" charset="0"/>
              </a:rPr>
              <a:t> </a:t>
            </a:r>
            <a:r>
              <a:rPr lang="en-IN" sz="1000" dirty="0">
                <a:latin typeface="Arial" panose="020B0604020202020204" pitchFamily="34" charset="0"/>
                <a:cs typeface="Arial" panose="020B0604020202020204" pitchFamily="34" charset="0"/>
              </a:rPr>
              <a:t>“We have </a:t>
            </a:r>
            <a:r>
              <a:rPr lang="en-IN" sz="1000" dirty="0" smtClean="0">
                <a:latin typeface="Arial" panose="020B0604020202020204" pitchFamily="34" charset="0"/>
                <a:cs typeface="Arial" panose="020B0604020202020204" pitchFamily="34" charset="0"/>
              </a:rPr>
              <a:t>made a </a:t>
            </a:r>
            <a:r>
              <a:rPr lang="en-IN" sz="1000" dirty="0">
                <a:latin typeface="Arial" panose="020B0604020202020204" pitchFamily="34" charset="0"/>
                <a:cs typeface="Arial" panose="020B0604020202020204" pitchFamily="34" charset="0"/>
              </a:rPr>
              <a:t>mission that we will work on </a:t>
            </a:r>
            <a:r>
              <a:rPr lang="en-IN" sz="1000" dirty="0" smtClean="0">
                <a:latin typeface="Arial" panose="020B0604020202020204" pitchFamily="34" charset="0"/>
                <a:cs typeface="Arial" panose="020B0604020202020204" pitchFamily="34" charset="0"/>
              </a:rPr>
              <a:t>dairy-based protein, There’s </a:t>
            </a:r>
            <a:r>
              <a:rPr lang="en-IN" sz="1000" dirty="0">
                <a:latin typeface="Arial" panose="020B0604020202020204" pitchFamily="34" charset="0"/>
                <a:cs typeface="Arial" panose="020B0604020202020204" pitchFamily="34" charset="0"/>
              </a:rPr>
              <a:t>a huge </a:t>
            </a:r>
            <a:r>
              <a:rPr lang="en-IN" sz="1000" dirty="0" smtClean="0">
                <a:latin typeface="Arial" panose="020B0604020202020204" pitchFamily="34" charset="0"/>
                <a:cs typeface="Arial" panose="020B0604020202020204" pitchFamily="34" charset="0"/>
              </a:rPr>
              <a:t>opportunity for </a:t>
            </a:r>
            <a:r>
              <a:rPr lang="en-IN" sz="1000" dirty="0">
                <a:latin typeface="Arial" panose="020B0604020202020204" pitchFamily="34" charset="0"/>
                <a:cs typeface="Arial" panose="020B0604020202020204" pitchFamily="34" charset="0"/>
              </a:rPr>
              <a:t>it here</a:t>
            </a:r>
            <a:r>
              <a:rPr lang="en-IN" sz="1000" dirty="0" smtClean="0">
                <a:latin typeface="Arial" panose="020B0604020202020204" pitchFamily="34" charset="0"/>
                <a:cs typeface="Arial" panose="020B0604020202020204" pitchFamily="34" charset="0"/>
              </a:rPr>
              <a:t>.”</a:t>
            </a:r>
            <a:endParaRPr lang="en-IN" sz="1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11"/>
          <p:cNvSpPr/>
          <p:nvPr/>
        </p:nvSpPr>
        <p:spPr>
          <a:xfrm>
            <a:off x="0" y="10242002"/>
            <a:ext cx="15119985" cy="6350"/>
          </a:xfrm>
          <a:custGeom>
            <a:avLst/>
            <a:gdLst/>
            <a:ahLst/>
            <a:cxnLst/>
            <a:rect l="l" t="t" r="r" b="b"/>
            <a:pathLst>
              <a:path w="15119985" h="6350">
                <a:moveTo>
                  <a:pt x="0" y="0"/>
                </a:moveTo>
                <a:lnTo>
                  <a:pt x="0" y="6349"/>
                </a:lnTo>
                <a:lnTo>
                  <a:pt x="15119984" y="6349"/>
                </a:lnTo>
                <a:lnTo>
                  <a:pt x="15119985" y="0"/>
                </a:lnTo>
                <a:lnTo>
                  <a:pt x="0" y="0"/>
                </a:lnTo>
                <a:close/>
              </a:path>
            </a:pathLst>
          </a:custGeom>
          <a:solidFill>
            <a:srgbClr val="008C44"/>
          </a:solidFill>
        </p:spPr>
        <p:txBody>
          <a:bodyPr wrap="square" lIns="0" tIns="0" rIns="0" bIns="0" rtlCol="0"/>
          <a:lstStyle/>
          <a:p/>
        </p:txBody>
      </p:sp>
      <p:sp>
        <p:nvSpPr>
          <p:cNvPr id="12" name="object 54"/>
          <p:cNvSpPr txBox="1"/>
          <p:nvPr/>
        </p:nvSpPr>
        <p:spPr>
          <a:xfrm>
            <a:off x="227490" y="179861"/>
            <a:ext cx="2984499" cy="289823"/>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a:spcBef>
                <a:spcPts val="100"/>
              </a:spcBef>
              <a:tabLst>
                <a:tab pos="552450" algn="l"/>
                <a:tab pos="15132050" algn="l"/>
              </a:tabLst>
            </a:pPr>
            <a:r>
              <a:rPr lang="en-IN" sz="1800" u="sng" spc="-5" dirty="0" smtClean="0">
                <a:uFill>
                  <a:solidFill>
                    <a:srgbClr val="008C44"/>
                  </a:solidFill>
                </a:uFill>
                <a:latin typeface="LexiGulim"/>
                <a:cs typeface="LexiGulim"/>
              </a:rPr>
              <a:t>Our</a:t>
            </a:r>
            <a:r>
              <a:rPr lang="en-IN" sz="1800" u="sng" spc="-220" dirty="0" smtClean="0">
                <a:uFill>
                  <a:solidFill>
                    <a:srgbClr val="008C44"/>
                  </a:solidFill>
                </a:uFill>
                <a:latin typeface="LexiGulim"/>
                <a:cs typeface="LexiGulim"/>
              </a:rPr>
              <a:t> </a:t>
            </a:r>
            <a:r>
              <a:rPr lang="en-IN" sz="1800" u="sng" spc="130" dirty="0" smtClean="0">
                <a:uFill>
                  <a:solidFill>
                    <a:srgbClr val="008C44"/>
                  </a:solidFill>
                </a:uFill>
              </a:rPr>
              <a:t>Strengths</a:t>
            </a:r>
            <a:endParaRPr lang="en-IN" sz="1800" dirty="0">
              <a:latin typeface="LexiGulim"/>
              <a:cs typeface="LexiGulim"/>
            </a:endParaRPr>
          </a:p>
        </p:txBody>
      </p:sp>
      <p:sp>
        <p:nvSpPr>
          <p:cNvPr id="15" name="object 57"/>
          <p:cNvSpPr txBox="1"/>
          <p:nvPr/>
        </p:nvSpPr>
        <p:spPr>
          <a:xfrm>
            <a:off x="161854" y="1434177"/>
            <a:ext cx="1819346" cy="3353482"/>
          </a:xfrm>
          <a:prstGeom prst="rect">
            <a:avLst/>
          </a:prstGeom>
          <a:ln>
            <a:solidFill>
              <a:schemeClr val="accent1"/>
            </a:solidFill>
          </a:ln>
        </p:spPr>
        <p:txBody>
          <a:bodyPr vert="horz" wrap="square" lIns="0" tIns="19050" rIns="0" bIns="0" rtlCol="0">
            <a:spAutoFit/>
          </a:bodyPr>
          <a:lstStyle/>
          <a:p>
            <a:pPr marL="12700" marR="5080" algn="just">
              <a:lnSpc>
                <a:spcPts val="1000"/>
              </a:lnSpc>
              <a:spcBef>
                <a:spcPts val="150"/>
              </a:spcBef>
            </a:pPr>
            <a:r>
              <a:rPr lang="en-IN" sz="1000" spc="45" dirty="0">
                <a:solidFill>
                  <a:srgbClr val="231F20"/>
                </a:solidFill>
                <a:latin typeface="Arial" panose="020B0604020202020204" pitchFamily="34" charset="0"/>
                <a:cs typeface="Arial" panose="020B0604020202020204" pitchFamily="34" charset="0"/>
              </a:rPr>
              <a:t>We, </a:t>
            </a:r>
            <a:r>
              <a:rPr lang="en-IN" sz="1000" spc="45" dirty="0" err="1">
                <a:solidFill>
                  <a:srgbClr val="231F20"/>
                </a:solidFill>
                <a:latin typeface="Arial" panose="020B0604020202020204" pitchFamily="34" charset="0"/>
                <a:cs typeface="Arial" panose="020B0604020202020204" pitchFamily="34" charset="0"/>
              </a:rPr>
              <a:t>Gopaljee</a:t>
            </a:r>
            <a:r>
              <a:rPr lang="en-IN" sz="1000" spc="45" dirty="0">
                <a:solidFill>
                  <a:srgbClr val="231F20"/>
                </a:solidFill>
                <a:latin typeface="Arial" panose="020B0604020202020204" pitchFamily="34" charset="0"/>
                <a:cs typeface="Arial" panose="020B0604020202020204" pitchFamily="34" charset="0"/>
              </a:rPr>
              <a:t> Dairy Foods Private Limited, strive to provide only international quality dairy products to all our customers. One of the biggest factors for the success of our group has been the vast network of milk collection that we have in place. We procure our high quality milk directly from farmers in many villages all over India. Our vast network encompasses more than </a:t>
            </a:r>
            <a:r>
              <a:rPr lang="en-IN" sz="1000" spc="45" dirty="0" smtClean="0">
                <a:solidFill>
                  <a:srgbClr val="231F20"/>
                </a:solidFill>
                <a:latin typeface="Arial" panose="020B0604020202020204" pitchFamily="34" charset="0"/>
                <a:cs typeface="Arial" panose="020B0604020202020204" pitchFamily="34" charset="0"/>
              </a:rPr>
              <a:t>2 </a:t>
            </a:r>
            <a:r>
              <a:rPr lang="en-IN" sz="1000" spc="45" dirty="0">
                <a:solidFill>
                  <a:srgbClr val="231F20"/>
                </a:solidFill>
                <a:latin typeface="Arial" panose="020B0604020202020204" pitchFamily="34" charset="0"/>
                <a:cs typeface="Arial" panose="020B0604020202020204" pitchFamily="34" charset="0"/>
              </a:rPr>
              <a:t>Lakh farmers from over </a:t>
            </a:r>
            <a:r>
              <a:rPr lang="en-IN" sz="1000" spc="45" dirty="0" smtClean="0">
                <a:solidFill>
                  <a:srgbClr val="231F20"/>
                </a:solidFill>
                <a:latin typeface="Arial" panose="020B0604020202020204" pitchFamily="34" charset="0"/>
                <a:cs typeface="Arial" panose="020B0604020202020204" pitchFamily="34" charset="0"/>
              </a:rPr>
              <a:t>6000 </a:t>
            </a:r>
            <a:r>
              <a:rPr lang="en-IN" sz="1000" spc="45" dirty="0">
                <a:solidFill>
                  <a:srgbClr val="231F20"/>
                </a:solidFill>
                <a:latin typeface="Arial" panose="020B0604020202020204" pitchFamily="34" charset="0"/>
                <a:cs typeface="Arial" panose="020B0604020202020204" pitchFamily="34" charset="0"/>
              </a:rPr>
              <a:t>villages, with the help of </a:t>
            </a:r>
            <a:r>
              <a:rPr lang="en-IN" sz="1000" spc="45" dirty="0" smtClean="0">
                <a:solidFill>
                  <a:srgbClr val="231F20"/>
                </a:solidFill>
                <a:latin typeface="Arial" panose="020B0604020202020204" pitchFamily="34" charset="0"/>
                <a:cs typeface="Arial" panose="020B0604020202020204" pitchFamily="34" charset="0"/>
              </a:rPr>
              <a:t>36 </a:t>
            </a:r>
            <a:r>
              <a:rPr lang="en-IN" sz="1000" spc="45" dirty="0">
                <a:solidFill>
                  <a:srgbClr val="231F20"/>
                </a:solidFill>
                <a:latin typeface="Arial" panose="020B0604020202020204" pitchFamily="34" charset="0"/>
                <a:cs typeface="Arial" panose="020B0604020202020204" pitchFamily="34" charset="0"/>
              </a:rPr>
              <a:t>milk chilling </a:t>
            </a:r>
            <a:r>
              <a:rPr lang="en-IN" sz="1000" spc="45" dirty="0" err="1">
                <a:solidFill>
                  <a:srgbClr val="231F20"/>
                </a:solidFill>
                <a:latin typeface="Arial" panose="020B0604020202020204" pitchFamily="34" charset="0"/>
                <a:cs typeface="Arial" panose="020B0604020202020204" pitchFamily="34" charset="0"/>
              </a:rPr>
              <a:t>centers</a:t>
            </a:r>
            <a:r>
              <a:rPr lang="en-IN" sz="1000" spc="45" dirty="0">
                <a:solidFill>
                  <a:srgbClr val="231F20"/>
                </a:solidFill>
                <a:latin typeface="Arial" panose="020B0604020202020204" pitchFamily="34" charset="0"/>
                <a:cs typeface="Arial" panose="020B0604020202020204" pitchFamily="34" charset="0"/>
              </a:rPr>
              <a:t> (MCC). The milk collection is done twice daily, in order to maintain the freshness of the milk, it is then transported to the nearest MCC and is stored in refrigerated conditions before it is further sent for processing and packaging.</a:t>
            </a:r>
            <a:endParaRPr lang="en-IN" sz="1000" spc="45" dirty="0">
              <a:solidFill>
                <a:srgbClr val="231F20"/>
              </a:solidFill>
              <a:latin typeface="Arial" panose="020B0604020202020204" pitchFamily="34" charset="0"/>
              <a:cs typeface="Arial" panose="020B0604020202020204" pitchFamily="34" charset="0"/>
            </a:endParaRPr>
          </a:p>
        </p:txBody>
      </p:sp>
      <p:sp>
        <p:nvSpPr>
          <p:cNvPr id="17" name="object 59"/>
          <p:cNvSpPr txBox="1"/>
          <p:nvPr/>
        </p:nvSpPr>
        <p:spPr>
          <a:xfrm>
            <a:off x="2156779" y="1434177"/>
            <a:ext cx="2110421" cy="3327834"/>
          </a:xfrm>
          <a:prstGeom prst="rect">
            <a:avLst/>
          </a:prstGeom>
          <a:ln>
            <a:solidFill>
              <a:schemeClr val="accent1"/>
            </a:solidFill>
          </a:ln>
        </p:spPr>
        <p:txBody>
          <a:bodyPr vert="horz" wrap="square" lIns="0" tIns="19050" rIns="0" bIns="0" rtlCol="0">
            <a:spAutoFit/>
          </a:bodyPr>
          <a:lstStyle/>
          <a:p>
            <a:pPr marL="12700" marR="6985" algn="just">
              <a:lnSpc>
                <a:spcPts val="1000"/>
              </a:lnSpc>
              <a:spcBef>
                <a:spcPts val="150"/>
              </a:spcBef>
            </a:pPr>
            <a:r>
              <a:rPr lang="en-IN" sz="1000" dirty="0">
                <a:latin typeface="Arial" panose="020B0604020202020204" pitchFamily="34" charset="0"/>
                <a:cs typeface="Arial" panose="020B0604020202020204" pitchFamily="34" charset="0"/>
              </a:rPr>
              <a:t>Our methods and processes to ensure high quality and safety of our products is governed by our Quality Policy document, which emphasizes our commitment to winning the trust and faith of our customers by consistently matching their expectations and preferences. All our products are manufactured adhering to the standard industry policy and guarantee 100% external and internal food safety. We have successfully adopted a policy, which means that everyone in our company is working with </a:t>
            </a:r>
            <a:r>
              <a:rPr lang="en-IN" sz="1000" dirty="0" smtClean="0">
                <a:latin typeface="Arial" panose="020B0604020202020204" pitchFamily="34" charset="0"/>
                <a:cs typeface="Arial" panose="020B0604020202020204" pitchFamily="34" charset="0"/>
              </a:rPr>
              <a:t></a:t>
            </a:r>
            <a:r>
              <a:rPr lang="en-IN" sz="1000" dirty="0">
                <a:latin typeface="Arial" panose="020B0604020202020204" pitchFamily="34" charset="0"/>
                <a:cs typeface="Arial" panose="020B0604020202020204" pitchFamily="34" charset="0"/>
              </a:rPr>
              <a:t>no-wastage policy</a:t>
            </a:r>
            <a:r>
              <a:rPr lang="en-IN" sz="1000" dirty="0" smtClean="0">
                <a:latin typeface="Arial" panose="020B0604020202020204" pitchFamily="34" charset="0"/>
                <a:cs typeface="Arial" panose="020B0604020202020204" pitchFamily="34" charset="0"/>
              </a:rPr>
              <a:t>.</a:t>
            </a:r>
            <a:endParaRPr lang="en-IN" sz="1000" dirty="0" smtClean="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6985"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6985" algn="just">
              <a:lnSpc>
                <a:spcPts val="1000"/>
              </a:lnSpc>
              <a:spcBef>
                <a:spcPts val="150"/>
              </a:spcBef>
            </a:pPr>
            <a:endParaRPr sz="1000" dirty="0">
              <a:latin typeface="Arial" panose="020B0604020202020204" pitchFamily="34" charset="0"/>
              <a:cs typeface="Arial" panose="020B0604020202020204" pitchFamily="34" charset="0"/>
            </a:endParaRPr>
          </a:p>
        </p:txBody>
      </p:sp>
      <p:sp>
        <p:nvSpPr>
          <p:cNvPr id="18" name="object 63"/>
          <p:cNvSpPr txBox="1"/>
          <p:nvPr/>
        </p:nvSpPr>
        <p:spPr>
          <a:xfrm>
            <a:off x="8895093" y="6558813"/>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19" name="object 65"/>
          <p:cNvSpPr txBox="1"/>
          <p:nvPr/>
        </p:nvSpPr>
        <p:spPr>
          <a:xfrm>
            <a:off x="4380036" y="1434176"/>
            <a:ext cx="2096964" cy="3302186"/>
          </a:xfrm>
          <a:prstGeom prst="rect">
            <a:avLst/>
          </a:prstGeom>
          <a:ln>
            <a:solidFill>
              <a:schemeClr val="accent1"/>
            </a:solidFill>
          </a:ln>
        </p:spPr>
        <p:txBody>
          <a:bodyPr vert="horz" wrap="square" lIns="0" tIns="19050" rIns="0" bIns="0" rtlCol="0">
            <a:spAutoFit/>
          </a:bodyPr>
          <a:lstStyle/>
          <a:p>
            <a:pPr marL="12700" marR="5080" algn="just">
              <a:lnSpc>
                <a:spcPts val="1000"/>
              </a:lnSpc>
              <a:spcBef>
                <a:spcPts val="150"/>
              </a:spcBef>
            </a:pPr>
            <a:r>
              <a:rPr lang="en-IN" sz="1000" spc="85" dirty="0">
                <a:solidFill>
                  <a:srgbClr val="231F20"/>
                </a:solidFill>
                <a:latin typeface="Arial" panose="020B0604020202020204" pitchFamily="34" charset="0"/>
                <a:cs typeface="Arial" panose="020B0604020202020204" pitchFamily="34" charset="0"/>
              </a:rPr>
              <a:t>Our research and development wing is one of the major contributors in the massive success of our organization, milk offers endless possibilities for innovation to meet changing consumer preferences and nutritional needs. We understand that milk is not only a source of nutrition but also of pleasure, happiness and taste, and that is why we are constantly involved in the innovation of new products to delight our customers. Innovation has been one of the governing philosophies ever since our inception, and we have been dedicated to enhancing people's lives through our products</a:t>
            </a:r>
            <a:r>
              <a:rPr lang="en-IN" sz="1000" spc="85" dirty="0" smtClean="0">
                <a:solidFill>
                  <a:srgbClr val="231F20"/>
                </a:solidFill>
                <a:latin typeface="Arial" panose="020B0604020202020204" pitchFamily="34" charset="0"/>
                <a:cs typeface="Arial" panose="020B0604020202020204" pitchFamily="34" charset="0"/>
              </a:rPr>
              <a:t>.</a:t>
            </a:r>
            <a:endParaRPr lang="en-IN" sz="1000" spc="85" dirty="0" smtClean="0">
              <a:solidFill>
                <a:srgbClr val="231F20"/>
              </a:solidFill>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spc="85" dirty="0">
              <a:solidFill>
                <a:srgbClr val="231F20"/>
              </a:solidFill>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spc="85" dirty="0" smtClean="0">
              <a:solidFill>
                <a:srgbClr val="231F20"/>
              </a:solidFill>
              <a:latin typeface="Arial" panose="020B0604020202020204" pitchFamily="34" charset="0"/>
              <a:cs typeface="Arial" panose="020B0604020202020204" pitchFamily="34" charset="0"/>
            </a:endParaRPr>
          </a:p>
          <a:p>
            <a:pPr marL="12700" marR="5080" algn="just">
              <a:lnSpc>
                <a:spcPts val="1000"/>
              </a:lnSpc>
              <a:spcBef>
                <a:spcPts val="150"/>
              </a:spcBef>
            </a:pPr>
            <a:endParaRPr sz="1000" dirty="0">
              <a:latin typeface="Arial" panose="020B0604020202020204" pitchFamily="34" charset="0"/>
              <a:cs typeface="Arial" panose="020B0604020202020204" pitchFamily="34" charset="0"/>
            </a:endParaRPr>
          </a:p>
        </p:txBody>
      </p:sp>
      <p:sp>
        <p:nvSpPr>
          <p:cNvPr id="21" name="object 67"/>
          <p:cNvSpPr txBox="1"/>
          <p:nvPr/>
        </p:nvSpPr>
        <p:spPr>
          <a:xfrm>
            <a:off x="6559563" y="1434176"/>
            <a:ext cx="2127237" cy="3327834"/>
          </a:xfrm>
          <a:prstGeom prst="rect">
            <a:avLst/>
          </a:prstGeom>
          <a:ln>
            <a:solidFill>
              <a:schemeClr val="accent1"/>
            </a:solidFill>
          </a:ln>
        </p:spPr>
        <p:txBody>
          <a:bodyPr vert="horz" wrap="square" lIns="0" tIns="19050" rIns="0" bIns="0" rtlCol="0">
            <a:spAutoFit/>
          </a:bodyPr>
          <a:lstStyle/>
          <a:p>
            <a:pPr marL="12700" marR="5080" algn="just">
              <a:lnSpc>
                <a:spcPts val="1000"/>
              </a:lnSpc>
              <a:spcBef>
                <a:spcPts val="150"/>
              </a:spcBef>
            </a:pPr>
            <a:r>
              <a:rPr lang="en-IN" sz="1000" dirty="0">
                <a:latin typeface="Arial" panose="020B0604020202020204" pitchFamily="34" charset="0"/>
                <a:cs typeface="Arial" panose="020B0604020202020204" pitchFamily="34" charset="0"/>
              </a:rPr>
              <a:t>The superior packaging and </a:t>
            </a:r>
            <a:r>
              <a:rPr lang="en-IN" sz="1000" dirty="0" smtClean="0">
                <a:latin typeface="Arial" panose="020B0604020202020204" pitchFamily="34" charset="0"/>
                <a:cs typeface="Arial" panose="020B0604020202020204" pitchFamily="34" charset="0"/>
              </a:rPr>
              <a:t>labelling </a:t>
            </a:r>
            <a:r>
              <a:rPr lang="en-IN" sz="1000" dirty="0">
                <a:latin typeface="Arial" panose="020B0604020202020204" pitchFamily="34" charset="0"/>
                <a:cs typeface="Arial" panose="020B0604020202020204" pitchFamily="34" charset="0"/>
              </a:rPr>
              <a:t>processes of our organization ensures that the customers are presented with all the necessary information on how to consume or store the product. This is done in order to ensure that all our products are used safely and maintain the highest level of quality throughout.</a:t>
            </a:r>
            <a:endParaRPr lang="en-IN" sz="1000" dirty="0">
              <a:latin typeface="Arial" panose="020B0604020202020204" pitchFamily="34" charset="0"/>
              <a:cs typeface="Arial" panose="020B0604020202020204" pitchFamily="34" charset="0"/>
            </a:endParaRPr>
          </a:p>
          <a:p>
            <a:pPr marL="12700" marR="5080" algn="just">
              <a:lnSpc>
                <a:spcPts val="1000"/>
              </a:lnSpc>
              <a:spcBef>
                <a:spcPts val="150"/>
              </a:spcBef>
            </a:pPr>
            <a:r>
              <a:rPr lang="en-IN" sz="1000" dirty="0">
                <a:latin typeface="Arial" panose="020B0604020202020204" pitchFamily="34" charset="0"/>
                <a:cs typeface="Arial" panose="020B0604020202020204" pitchFamily="34" charset="0"/>
              </a:rPr>
              <a:t>Our well established customer service process ensures that we promptly reply to any question, query or concern. Further, all the labels of our products have our address and telephone number if any of our customers want to contact us</a:t>
            </a:r>
            <a:r>
              <a:rPr lang="en-IN" sz="1000" dirty="0" smtClean="0">
                <a:latin typeface="Arial" panose="020B0604020202020204" pitchFamily="34" charset="0"/>
                <a:cs typeface="Arial" panose="020B0604020202020204" pitchFamily="34" charset="0"/>
              </a:rPr>
              <a:t>.</a:t>
            </a:r>
            <a:endParaRPr lang="en-IN" sz="1000" dirty="0" smtClean="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smtClean="0">
              <a:latin typeface="Arial" panose="020B0604020202020204" pitchFamily="34" charset="0"/>
              <a:cs typeface="Arial" panose="020B0604020202020204" pitchFamily="34" charset="0"/>
            </a:endParaRPr>
          </a:p>
          <a:p>
            <a:pPr marL="12700" marR="5080" algn="just">
              <a:lnSpc>
                <a:spcPts val="1000"/>
              </a:lnSpc>
              <a:spcBef>
                <a:spcPts val="150"/>
              </a:spcBef>
            </a:pPr>
            <a:endParaRPr lang="en-IN" sz="1000" dirty="0">
              <a:latin typeface="Arial" panose="020B0604020202020204" pitchFamily="34" charset="0"/>
              <a:cs typeface="Arial" panose="020B0604020202020204" pitchFamily="34" charset="0"/>
            </a:endParaRPr>
          </a:p>
          <a:p>
            <a:pPr marL="12700" marR="5080" algn="just">
              <a:lnSpc>
                <a:spcPts val="1000"/>
              </a:lnSpc>
              <a:spcBef>
                <a:spcPts val="150"/>
              </a:spcBef>
            </a:pPr>
            <a:endParaRPr sz="1000" dirty="0">
              <a:latin typeface="Arial" panose="020B0604020202020204" pitchFamily="34" charset="0"/>
              <a:cs typeface="Arial" panose="020B0604020202020204" pitchFamily="34" charset="0"/>
            </a:endParaRPr>
          </a:p>
        </p:txBody>
      </p:sp>
      <p:sp>
        <p:nvSpPr>
          <p:cNvPr id="22" name="object 63"/>
          <p:cNvSpPr txBox="1"/>
          <p:nvPr/>
        </p:nvSpPr>
        <p:spPr>
          <a:xfrm>
            <a:off x="11830050" y="6622313"/>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27" name="object 63"/>
          <p:cNvSpPr txBox="1"/>
          <p:nvPr/>
        </p:nvSpPr>
        <p:spPr>
          <a:xfrm>
            <a:off x="3079750" y="6565900"/>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30" name="object 63"/>
          <p:cNvSpPr txBox="1"/>
          <p:nvPr/>
        </p:nvSpPr>
        <p:spPr>
          <a:xfrm>
            <a:off x="6051550" y="6565900"/>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pic>
        <p:nvPicPr>
          <p:cNvPr id="34" name="Picture 33"/>
          <p:cNvPicPr>
            <a:picLocks noChangeAspect="1"/>
          </p:cNvPicPr>
          <p:nvPr/>
        </p:nvPicPr>
        <p:blipFill rotWithShape="1">
          <a:blip r:embed="rId1" cstate="print">
            <a:extLst>
              <a:ext uri="{28A0092B-C50C-407E-A947-70E740481C1C}">
                <a14:useLocalDpi xmlns:a14="http://schemas.microsoft.com/office/drawing/2010/main" val="0"/>
              </a:ext>
            </a:extLst>
          </a:blip>
          <a:srcRect r="28856"/>
          <a:stretch>
            <a:fillRect/>
          </a:stretch>
        </p:blipFill>
        <p:spPr>
          <a:xfrm>
            <a:off x="141071" y="4823144"/>
            <a:ext cx="1840129" cy="1038202"/>
          </a:xfrm>
          <a:prstGeom prst="rect">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r="14841"/>
          <a:stretch>
            <a:fillRect/>
          </a:stretch>
        </p:blipFill>
        <p:spPr>
          <a:xfrm>
            <a:off x="2094235" y="4837946"/>
            <a:ext cx="2172766" cy="1105654"/>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891" y="4876412"/>
            <a:ext cx="2159309" cy="914788"/>
          </a:xfrm>
          <a:prstGeom prst="rect">
            <a:avLst/>
          </a:prstGeom>
        </p:spPr>
      </p:pic>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r="14291"/>
          <a:stretch>
            <a:fillRect/>
          </a:stretch>
        </p:blipFill>
        <p:spPr>
          <a:xfrm>
            <a:off x="6553201" y="4837945"/>
            <a:ext cx="2133600" cy="11056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11"/>
          <p:cNvSpPr/>
          <p:nvPr/>
        </p:nvSpPr>
        <p:spPr>
          <a:xfrm>
            <a:off x="0" y="10242002"/>
            <a:ext cx="15119985" cy="6350"/>
          </a:xfrm>
          <a:custGeom>
            <a:avLst/>
            <a:gdLst/>
            <a:ahLst/>
            <a:cxnLst/>
            <a:rect l="l" t="t" r="r" b="b"/>
            <a:pathLst>
              <a:path w="15119985" h="6350">
                <a:moveTo>
                  <a:pt x="0" y="0"/>
                </a:moveTo>
                <a:lnTo>
                  <a:pt x="0" y="6349"/>
                </a:lnTo>
                <a:lnTo>
                  <a:pt x="15119984" y="6349"/>
                </a:lnTo>
                <a:lnTo>
                  <a:pt x="15119985" y="0"/>
                </a:lnTo>
                <a:lnTo>
                  <a:pt x="0" y="0"/>
                </a:lnTo>
                <a:close/>
              </a:path>
            </a:pathLst>
          </a:custGeom>
          <a:solidFill>
            <a:srgbClr val="008C44"/>
          </a:solidFill>
        </p:spPr>
        <p:txBody>
          <a:bodyPr wrap="square" lIns="0" tIns="0" rIns="0" bIns="0" rtlCol="0"/>
          <a:lstStyle/>
          <a:p/>
        </p:txBody>
      </p:sp>
      <p:sp>
        <p:nvSpPr>
          <p:cNvPr id="5" name="object 16"/>
          <p:cNvSpPr txBox="1"/>
          <p:nvPr/>
        </p:nvSpPr>
        <p:spPr>
          <a:xfrm>
            <a:off x="240634" y="3768703"/>
            <a:ext cx="8446166" cy="740716"/>
          </a:xfrm>
          <a:prstGeom prst="rect">
            <a:avLst/>
          </a:prstGeom>
        </p:spPr>
        <p:txBody>
          <a:bodyPr vert="horz" wrap="square" lIns="0" tIns="22860" rIns="0" bIns="0" rtlCol="0">
            <a:spAutoFit/>
          </a:bodyPr>
          <a:lstStyle/>
          <a:p>
            <a:pPr marL="12700" marR="29210" algn="just">
              <a:lnSpc>
                <a:spcPts val="1400"/>
              </a:lnSpc>
              <a:spcBef>
                <a:spcPts val="180"/>
              </a:spcBef>
            </a:pPr>
            <a:r>
              <a:rPr sz="1200" b="1" dirty="0">
                <a:solidFill>
                  <a:srgbClr val="231F20"/>
                </a:solidFill>
                <a:latin typeface="Arial" panose="020B0604020202020204"/>
                <a:cs typeface="Arial" panose="020B0604020202020204"/>
              </a:rPr>
              <a:t>Highly </a:t>
            </a:r>
            <a:r>
              <a:rPr sz="1200" b="1" spc="-15" dirty="0">
                <a:solidFill>
                  <a:srgbClr val="231F20"/>
                </a:solidFill>
                <a:latin typeface="Arial" panose="020B0604020202020204"/>
                <a:cs typeface="Arial" panose="020B0604020202020204"/>
              </a:rPr>
              <a:t>specialized </a:t>
            </a:r>
            <a:r>
              <a:rPr sz="1200" b="1" spc="-10" dirty="0">
                <a:solidFill>
                  <a:srgbClr val="231F20"/>
                </a:solidFill>
                <a:latin typeface="Arial" panose="020B0604020202020204"/>
                <a:cs typeface="Arial" panose="020B0604020202020204"/>
              </a:rPr>
              <a:t>food </a:t>
            </a:r>
            <a:r>
              <a:rPr sz="1200" b="1" spc="-5" dirty="0">
                <a:solidFill>
                  <a:srgbClr val="231F20"/>
                </a:solidFill>
                <a:latin typeface="Arial" panose="020B0604020202020204"/>
                <a:cs typeface="Arial" panose="020B0604020202020204"/>
              </a:rPr>
              <a:t>product</a:t>
            </a:r>
            <a:r>
              <a:rPr sz="1200" b="1" spc="-45" dirty="0">
                <a:solidFill>
                  <a:srgbClr val="231F20"/>
                </a:solidFill>
                <a:latin typeface="Arial" panose="020B0604020202020204"/>
                <a:cs typeface="Arial" panose="020B0604020202020204"/>
              </a:rPr>
              <a:t> </a:t>
            </a:r>
            <a:r>
              <a:rPr sz="1200" b="1" spc="-5" dirty="0">
                <a:solidFill>
                  <a:srgbClr val="231F20"/>
                </a:solidFill>
                <a:latin typeface="Arial" panose="020B0604020202020204"/>
                <a:cs typeface="Arial" panose="020B0604020202020204"/>
              </a:rPr>
              <a:t>experts  </a:t>
            </a:r>
            <a:r>
              <a:rPr sz="1200" b="1" spc="-10" dirty="0">
                <a:solidFill>
                  <a:srgbClr val="231F20"/>
                </a:solidFill>
                <a:latin typeface="Arial" panose="020B0604020202020204"/>
                <a:cs typeface="Arial" panose="020B0604020202020204"/>
              </a:rPr>
              <a:t>providing </a:t>
            </a:r>
            <a:r>
              <a:rPr sz="1200" b="1" spc="-15" dirty="0">
                <a:solidFill>
                  <a:srgbClr val="231F20"/>
                </a:solidFill>
                <a:latin typeface="Arial" panose="020B0604020202020204"/>
                <a:cs typeface="Arial" panose="020B0604020202020204"/>
              </a:rPr>
              <a:t>unrivaled</a:t>
            </a:r>
            <a:r>
              <a:rPr sz="1200" b="1" spc="10" dirty="0">
                <a:solidFill>
                  <a:srgbClr val="231F20"/>
                </a:solidFill>
                <a:latin typeface="Arial" panose="020B0604020202020204"/>
                <a:cs typeface="Arial" panose="020B0604020202020204"/>
              </a:rPr>
              <a:t> </a:t>
            </a:r>
            <a:r>
              <a:rPr sz="1200" b="1" spc="-30" dirty="0">
                <a:solidFill>
                  <a:srgbClr val="231F20"/>
                </a:solidFill>
                <a:latin typeface="Arial" panose="020B0604020202020204"/>
                <a:cs typeface="Arial" panose="020B0604020202020204"/>
              </a:rPr>
              <a:t>services</a:t>
            </a:r>
            <a:endParaRPr sz="1200" dirty="0">
              <a:latin typeface="Arial" panose="020B0604020202020204"/>
              <a:cs typeface="Arial" panose="020B0604020202020204"/>
            </a:endParaRPr>
          </a:p>
          <a:p>
            <a:pPr marL="12700" marR="5080" algn="just">
              <a:lnSpc>
                <a:spcPct val="111000"/>
              </a:lnSpc>
              <a:spcBef>
                <a:spcPts val="180"/>
              </a:spcBef>
            </a:pPr>
            <a:r>
              <a:rPr sz="1000" spc="50" dirty="0">
                <a:solidFill>
                  <a:srgbClr val="231F20"/>
                </a:solidFill>
                <a:latin typeface="Arial" panose="020B0604020202020204" pitchFamily="34" charset="0"/>
                <a:cs typeface="Arial" panose="020B0604020202020204" pitchFamily="34" charset="0"/>
              </a:rPr>
              <a:t>Our </a:t>
            </a:r>
            <a:r>
              <a:rPr sz="1000" spc="-5" dirty="0">
                <a:solidFill>
                  <a:srgbClr val="231F20"/>
                </a:solidFill>
                <a:latin typeface="Arial" panose="020B0604020202020204" pitchFamily="34" charset="0"/>
                <a:cs typeface="Arial" panose="020B0604020202020204" pitchFamily="34" charset="0"/>
              </a:rPr>
              <a:t>staff </a:t>
            </a:r>
            <a:r>
              <a:rPr sz="1000" spc="35" dirty="0">
                <a:solidFill>
                  <a:srgbClr val="231F20"/>
                </a:solidFill>
                <a:latin typeface="Arial" panose="020B0604020202020204" pitchFamily="34" charset="0"/>
                <a:cs typeface="Arial" panose="020B0604020202020204" pitchFamily="34" charset="0"/>
              </a:rPr>
              <a:t>provide </a:t>
            </a:r>
            <a:r>
              <a:rPr sz="1000" spc="45" dirty="0">
                <a:solidFill>
                  <a:srgbClr val="231F20"/>
                </a:solidFill>
                <a:latin typeface="Arial" panose="020B0604020202020204" pitchFamily="34" charset="0"/>
                <a:cs typeface="Arial" panose="020B0604020202020204" pitchFamily="34" charset="0"/>
              </a:rPr>
              <a:t>customers </a:t>
            </a:r>
            <a:r>
              <a:rPr sz="1000" spc="20" dirty="0">
                <a:solidFill>
                  <a:srgbClr val="231F20"/>
                </a:solidFill>
                <a:latin typeface="Arial" panose="020B0604020202020204" pitchFamily="34" charset="0"/>
                <a:cs typeface="Arial" panose="020B0604020202020204" pitchFamily="34" charset="0"/>
              </a:rPr>
              <a:t>with </a:t>
            </a:r>
            <a:r>
              <a:rPr sz="1000" spc="55" dirty="0">
                <a:solidFill>
                  <a:srgbClr val="231F20"/>
                </a:solidFill>
                <a:latin typeface="Arial" panose="020B0604020202020204" pitchFamily="34" charset="0"/>
                <a:cs typeface="Arial" panose="020B0604020202020204" pitchFamily="34" charset="0"/>
              </a:rPr>
              <a:t>high </a:t>
            </a:r>
            <a:r>
              <a:rPr sz="1000" spc="40" dirty="0">
                <a:solidFill>
                  <a:srgbClr val="231F20"/>
                </a:solidFill>
                <a:latin typeface="Arial" panose="020B0604020202020204" pitchFamily="34" charset="0"/>
                <a:cs typeface="Arial" panose="020B0604020202020204" pitchFamily="34" charset="0"/>
              </a:rPr>
              <a:t>added </a:t>
            </a:r>
            <a:r>
              <a:rPr sz="1000" spc="30" dirty="0">
                <a:solidFill>
                  <a:srgbClr val="231F20"/>
                </a:solidFill>
                <a:latin typeface="Arial" panose="020B0604020202020204" pitchFamily="34" charset="0"/>
                <a:cs typeface="Arial" panose="020B0604020202020204" pitchFamily="34" charset="0"/>
              </a:rPr>
              <a:t>value  </a:t>
            </a:r>
            <a:r>
              <a:rPr sz="1000" spc="50" dirty="0">
                <a:solidFill>
                  <a:srgbClr val="231F20"/>
                </a:solidFill>
                <a:latin typeface="Arial" panose="020B0604020202020204" pitchFamily="34" charset="0"/>
                <a:cs typeface="Arial" panose="020B0604020202020204" pitchFamily="34" charset="0"/>
              </a:rPr>
              <a:t>by </a:t>
            </a:r>
            <a:r>
              <a:rPr sz="1000" spc="40" dirty="0">
                <a:solidFill>
                  <a:srgbClr val="231F20"/>
                </a:solidFill>
                <a:latin typeface="Arial" panose="020B0604020202020204" pitchFamily="34" charset="0"/>
                <a:cs typeface="Arial" panose="020B0604020202020204" pitchFamily="34" charset="0"/>
              </a:rPr>
              <a:t>drawing </a:t>
            </a:r>
            <a:r>
              <a:rPr sz="1000" spc="60" dirty="0">
                <a:solidFill>
                  <a:srgbClr val="231F20"/>
                </a:solidFill>
                <a:latin typeface="Arial" panose="020B0604020202020204" pitchFamily="34" charset="0"/>
                <a:cs typeface="Arial" panose="020B0604020202020204" pitchFamily="34" charset="0"/>
              </a:rPr>
              <a:t>on </a:t>
            </a:r>
            <a:r>
              <a:rPr sz="1000" spc="10" dirty="0">
                <a:solidFill>
                  <a:srgbClr val="231F20"/>
                </a:solidFill>
                <a:latin typeface="Arial" panose="020B0604020202020204" pitchFamily="34" charset="0"/>
                <a:cs typeface="Arial" panose="020B0604020202020204" pitchFamily="34" charset="0"/>
              </a:rPr>
              <a:t>expertise </a:t>
            </a:r>
            <a:r>
              <a:rPr sz="1000" spc="5" dirty="0">
                <a:solidFill>
                  <a:srgbClr val="231F20"/>
                </a:solidFill>
                <a:latin typeface="Arial" panose="020B0604020202020204" pitchFamily="34" charset="0"/>
                <a:cs typeface="Arial" panose="020B0604020202020204" pitchFamily="34" charset="0"/>
              </a:rPr>
              <a:t>built </a:t>
            </a:r>
            <a:r>
              <a:rPr sz="1000" spc="50" dirty="0">
                <a:solidFill>
                  <a:srgbClr val="231F20"/>
                </a:solidFill>
                <a:latin typeface="Arial" panose="020B0604020202020204" pitchFamily="34" charset="0"/>
                <a:cs typeface="Arial" panose="020B0604020202020204" pitchFamily="34" charset="0"/>
              </a:rPr>
              <a:t>up </a:t>
            </a:r>
            <a:r>
              <a:rPr sz="1000" spc="30" dirty="0">
                <a:solidFill>
                  <a:srgbClr val="231F20"/>
                </a:solidFill>
                <a:latin typeface="Arial" panose="020B0604020202020204" pitchFamily="34" charset="0"/>
                <a:cs typeface="Arial" panose="020B0604020202020204" pitchFamily="34" charset="0"/>
              </a:rPr>
              <a:t>over </a:t>
            </a:r>
            <a:r>
              <a:rPr sz="1000" spc="55" dirty="0">
                <a:solidFill>
                  <a:srgbClr val="231F20"/>
                </a:solidFill>
                <a:latin typeface="Arial" panose="020B0604020202020204" pitchFamily="34" charset="0"/>
                <a:cs typeface="Arial" panose="020B0604020202020204" pitchFamily="34" charset="0"/>
              </a:rPr>
              <a:t>many </a:t>
            </a:r>
            <a:r>
              <a:rPr sz="1000" spc="35" dirty="0">
                <a:solidFill>
                  <a:srgbClr val="231F20"/>
                </a:solidFill>
                <a:latin typeface="Arial" panose="020B0604020202020204" pitchFamily="34" charset="0"/>
                <a:cs typeface="Arial" panose="020B0604020202020204" pitchFamily="34" charset="0"/>
              </a:rPr>
              <a:t>years </a:t>
            </a:r>
            <a:r>
              <a:rPr sz="1000" spc="25" dirty="0">
                <a:solidFill>
                  <a:srgbClr val="231F20"/>
                </a:solidFill>
                <a:latin typeface="Arial" panose="020B0604020202020204" pitchFamily="34" charset="0"/>
                <a:cs typeface="Arial" panose="020B0604020202020204" pitchFamily="34" charset="0"/>
              </a:rPr>
              <a:t>in  </a:t>
            </a:r>
            <a:r>
              <a:rPr sz="1000" spc="5" dirty="0">
                <a:solidFill>
                  <a:srgbClr val="231F20"/>
                </a:solidFill>
                <a:latin typeface="Arial" panose="020B0604020202020204" pitchFamily="34" charset="0"/>
                <a:cs typeface="Arial" panose="020B0604020202020204" pitchFamily="34" charset="0"/>
              </a:rPr>
              <a:t>the </a:t>
            </a:r>
            <a:r>
              <a:rPr sz="1000" spc="10" dirty="0">
                <a:solidFill>
                  <a:srgbClr val="231F20"/>
                </a:solidFill>
                <a:latin typeface="Arial" panose="020B0604020202020204" pitchFamily="34" charset="0"/>
                <a:cs typeface="Arial" panose="020B0604020202020204" pitchFamily="34" charset="0"/>
              </a:rPr>
              <a:t>frontline </a:t>
            </a:r>
            <a:r>
              <a:rPr sz="1000" spc="15" dirty="0">
                <a:solidFill>
                  <a:srgbClr val="231F20"/>
                </a:solidFill>
                <a:latin typeface="Arial" panose="020B0604020202020204" pitchFamily="34" charset="0"/>
                <a:cs typeface="Arial" panose="020B0604020202020204" pitchFamily="34" charset="0"/>
              </a:rPr>
              <a:t>of </a:t>
            </a:r>
            <a:r>
              <a:rPr sz="1000" spc="25" dirty="0" smtClean="0">
                <a:solidFill>
                  <a:srgbClr val="231F20"/>
                </a:solidFill>
                <a:latin typeface="Arial" panose="020B0604020202020204" pitchFamily="34" charset="0"/>
                <a:cs typeface="Arial" panose="020B0604020202020204" pitchFamily="34" charset="0"/>
              </a:rPr>
              <a:t>dairy</a:t>
            </a:r>
            <a:r>
              <a:rPr sz="1000" spc="20" dirty="0" smtClean="0">
                <a:solidFill>
                  <a:srgbClr val="231F20"/>
                </a:solidFill>
                <a:latin typeface="Arial" panose="020B0604020202020204" pitchFamily="34" charset="0"/>
                <a:cs typeface="Arial" panose="020B0604020202020204" pitchFamily="34" charset="0"/>
              </a:rPr>
              <a:t> </a:t>
            </a:r>
            <a:r>
              <a:rPr sz="1000" spc="25" dirty="0">
                <a:solidFill>
                  <a:srgbClr val="231F20"/>
                </a:solidFill>
                <a:latin typeface="Arial" panose="020B0604020202020204" pitchFamily="34" charset="0"/>
                <a:cs typeface="Arial" panose="020B0604020202020204" pitchFamily="34" charset="0"/>
              </a:rPr>
              <a:t>product </a:t>
            </a:r>
            <a:r>
              <a:rPr sz="1000" spc="15" dirty="0">
                <a:solidFill>
                  <a:srgbClr val="231F20"/>
                </a:solidFill>
                <a:latin typeface="Arial" panose="020B0604020202020204" pitchFamily="34" charset="0"/>
                <a:cs typeface="Arial" panose="020B0604020202020204" pitchFamily="34" charset="0"/>
              </a:rPr>
              <a:t>distribution.  </a:t>
            </a:r>
            <a:r>
              <a:rPr sz="1000" spc="20" dirty="0">
                <a:solidFill>
                  <a:srgbClr val="231F20"/>
                </a:solidFill>
                <a:latin typeface="Arial" panose="020B0604020202020204" pitchFamily="34" charset="0"/>
                <a:cs typeface="Arial" panose="020B0604020202020204" pitchFamily="34" charset="0"/>
              </a:rPr>
              <a:t>Their </a:t>
            </a:r>
            <a:r>
              <a:rPr sz="1000" spc="15" dirty="0">
                <a:solidFill>
                  <a:srgbClr val="231F20"/>
                </a:solidFill>
                <a:latin typeface="Arial" panose="020B0604020202020204" pitchFamily="34" charset="0"/>
                <a:cs typeface="Arial" panose="020B0604020202020204" pitchFamily="34" charset="0"/>
              </a:rPr>
              <a:t>expertise </a:t>
            </a:r>
            <a:r>
              <a:rPr sz="1000" spc="45" dirty="0">
                <a:solidFill>
                  <a:srgbClr val="231F20"/>
                </a:solidFill>
                <a:latin typeface="Arial" panose="020B0604020202020204" pitchFamily="34" charset="0"/>
                <a:cs typeface="Arial" panose="020B0604020202020204" pitchFamily="34" charset="0"/>
              </a:rPr>
              <a:t>and know-how </a:t>
            </a:r>
            <a:r>
              <a:rPr sz="1000" spc="40" dirty="0">
                <a:solidFill>
                  <a:srgbClr val="231F20"/>
                </a:solidFill>
                <a:latin typeface="Arial" panose="020B0604020202020204" pitchFamily="34" charset="0"/>
                <a:cs typeface="Arial" panose="020B0604020202020204" pitchFamily="34" charset="0"/>
              </a:rPr>
              <a:t>is </a:t>
            </a:r>
            <a:r>
              <a:rPr sz="1000" spc="45" dirty="0">
                <a:solidFill>
                  <a:srgbClr val="231F20"/>
                </a:solidFill>
                <a:latin typeface="Arial" panose="020B0604020202020204" pitchFamily="34" charset="0"/>
                <a:cs typeface="Arial" panose="020B0604020202020204" pitchFamily="34" charset="0"/>
              </a:rPr>
              <a:t>also </a:t>
            </a:r>
            <a:r>
              <a:rPr sz="1000" spc="55" dirty="0">
                <a:solidFill>
                  <a:srgbClr val="231F20"/>
                </a:solidFill>
                <a:latin typeface="Arial" panose="020B0604020202020204" pitchFamily="34" charset="0"/>
                <a:cs typeface="Arial" panose="020B0604020202020204" pitchFamily="34" charset="0"/>
              </a:rPr>
              <a:t>passed </a:t>
            </a:r>
            <a:r>
              <a:rPr sz="1000" spc="65" dirty="0">
                <a:solidFill>
                  <a:srgbClr val="231F20"/>
                </a:solidFill>
                <a:latin typeface="Arial" panose="020B0604020202020204" pitchFamily="34" charset="0"/>
                <a:cs typeface="Arial" panose="020B0604020202020204" pitchFamily="34" charset="0"/>
              </a:rPr>
              <a:t>on </a:t>
            </a:r>
            <a:r>
              <a:rPr sz="1000" spc="5" dirty="0">
                <a:solidFill>
                  <a:srgbClr val="231F20"/>
                </a:solidFill>
                <a:latin typeface="Arial" panose="020B0604020202020204" pitchFamily="34" charset="0"/>
                <a:cs typeface="Arial" panose="020B0604020202020204" pitchFamily="34" charset="0"/>
              </a:rPr>
              <a:t>to  </a:t>
            </a:r>
            <a:r>
              <a:rPr sz="1000" spc="10" dirty="0">
                <a:solidFill>
                  <a:srgbClr val="231F20"/>
                </a:solidFill>
                <a:latin typeface="Arial" panose="020B0604020202020204" pitchFamily="34" charset="0"/>
                <a:cs typeface="Arial" panose="020B0604020202020204" pitchFamily="34" charset="0"/>
              </a:rPr>
              <a:t>other</a:t>
            </a:r>
            <a:r>
              <a:rPr sz="1000" spc="-25" dirty="0">
                <a:solidFill>
                  <a:srgbClr val="231F20"/>
                </a:solidFill>
                <a:latin typeface="Arial" panose="020B0604020202020204" pitchFamily="34" charset="0"/>
                <a:cs typeface="Arial" panose="020B0604020202020204" pitchFamily="34" charset="0"/>
              </a:rPr>
              <a:t> </a:t>
            </a:r>
            <a:r>
              <a:rPr sz="1000" spc="35" dirty="0">
                <a:solidFill>
                  <a:srgbClr val="231F20"/>
                </a:solidFill>
                <a:latin typeface="Arial" panose="020B0604020202020204" pitchFamily="34" charset="0"/>
                <a:cs typeface="Arial" panose="020B0604020202020204" pitchFamily="34" charset="0"/>
              </a:rPr>
              <a:t>employees</a:t>
            </a:r>
            <a:r>
              <a:rPr sz="1000" spc="-20" dirty="0">
                <a:solidFill>
                  <a:srgbClr val="231F20"/>
                </a:solidFill>
                <a:latin typeface="Arial" panose="020B0604020202020204" pitchFamily="34" charset="0"/>
                <a:cs typeface="Arial" panose="020B0604020202020204" pitchFamily="34" charset="0"/>
              </a:rPr>
              <a:t> </a:t>
            </a:r>
            <a:r>
              <a:rPr sz="1000" spc="35" dirty="0">
                <a:solidFill>
                  <a:srgbClr val="231F20"/>
                </a:solidFill>
                <a:latin typeface="Arial" panose="020B0604020202020204" pitchFamily="34" charset="0"/>
                <a:cs typeface="Arial" panose="020B0604020202020204" pitchFamily="34" charset="0"/>
              </a:rPr>
              <a:t>through</a:t>
            </a:r>
            <a:r>
              <a:rPr sz="1000" spc="-25" dirty="0">
                <a:solidFill>
                  <a:srgbClr val="231F20"/>
                </a:solidFill>
                <a:latin typeface="Arial" panose="020B0604020202020204" pitchFamily="34" charset="0"/>
                <a:cs typeface="Arial" panose="020B0604020202020204" pitchFamily="34" charset="0"/>
              </a:rPr>
              <a:t> </a:t>
            </a:r>
            <a:r>
              <a:rPr sz="1000" spc="20" dirty="0">
                <a:solidFill>
                  <a:srgbClr val="231F20"/>
                </a:solidFill>
                <a:latin typeface="Arial" panose="020B0604020202020204" pitchFamily="34" charset="0"/>
                <a:cs typeface="Arial" panose="020B0604020202020204" pitchFamily="34" charset="0"/>
              </a:rPr>
              <a:t>extensive</a:t>
            </a:r>
            <a:r>
              <a:rPr sz="1000" spc="-20" dirty="0">
                <a:solidFill>
                  <a:srgbClr val="231F20"/>
                </a:solidFill>
                <a:latin typeface="Arial" panose="020B0604020202020204" pitchFamily="34" charset="0"/>
                <a:cs typeface="Arial" panose="020B0604020202020204" pitchFamily="34" charset="0"/>
              </a:rPr>
              <a:t> </a:t>
            </a:r>
            <a:r>
              <a:rPr sz="1000" spc="55" dirty="0">
                <a:solidFill>
                  <a:srgbClr val="231F20"/>
                </a:solidFill>
                <a:latin typeface="Arial" panose="020B0604020202020204" pitchFamily="34" charset="0"/>
                <a:cs typeface="Arial" panose="020B0604020202020204" pitchFamily="34" charset="0"/>
              </a:rPr>
              <a:t>human</a:t>
            </a:r>
            <a:r>
              <a:rPr sz="1000" spc="-25" dirty="0">
                <a:solidFill>
                  <a:srgbClr val="231F20"/>
                </a:solidFill>
                <a:latin typeface="Arial" panose="020B0604020202020204" pitchFamily="34" charset="0"/>
                <a:cs typeface="Arial" panose="020B0604020202020204" pitchFamily="34" charset="0"/>
              </a:rPr>
              <a:t> </a:t>
            </a:r>
            <a:r>
              <a:rPr sz="1000" spc="30" dirty="0" smtClean="0">
                <a:solidFill>
                  <a:srgbClr val="231F20"/>
                </a:solidFill>
                <a:latin typeface="Arial" panose="020B0604020202020204" pitchFamily="34" charset="0"/>
                <a:cs typeface="Arial" panose="020B0604020202020204" pitchFamily="34" charset="0"/>
              </a:rPr>
              <a:t>resources</a:t>
            </a:r>
            <a:r>
              <a:rPr lang="en-US" sz="1000" spc="30" dirty="0" smtClean="0">
                <a:solidFill>
                  <a:srgbClr val="231F20"/>
                </a:solidFill>
                <a:latin typeface="Arial" panose="020B0604020202020204" pitchFamily="34" charset="0"/>
                <a:cs typeface="Arial" panose="020B0604020202020204" pitchFamily="34" charset="0"/>
              </a:rPr>
              <a:t> training and development.</a:t>
            </a:r>
            <a:endParaRPr sz="1000" dirty="0">
              <a:latin typeface="Arial" panose="020B0604020202020204" pitchFamily="34" charset="0"/>
              <a:cs typeface="Arial" panose="020B0604020202020204" pitchFamily="34" charset="0"/>
            </a:endParaRPr>
          </a:p>
        </p:txBody>
      </p:sp>
      <p:sp>
        <p:nvSpPr>
          <p:cNvPr id="6" name="object 22"/>
          <p:cNvSpPr txBox="1"/>
          <p:nvPr/>
        </p:nvSpPr>
        <p:spPr>
          <a:xfrm>
            <a:off x="215729" y="3160353"/>
            <a:ext cx="3155315" cy="527685"/>
          </a:xfrm>
          <a:prstGeom prst="rect">
            <a:avLst/>
          </a:prstGeom>
          <a:solidFill>
            <a:srgbClr val="FFFFFF">
              <a:alpha val="50000"/>
            </a:srgbClr>
          </a:solidFill>
          <a:ln w="12700">
            <a:solidFill>
              <a:srgbClr val="008C44"/>
            </a:solidFill>
          </a:ln>
        </p:spPr>
        <p:txBody>
          <a:bodyPr vert="horz" wrap="square" lIns="0" tIns="144780" rIns="0" bIns="0" rtlCol="0">
            <a:spAutoFit/>
          </a:bodyPr>
          <a:lstStyle/>
          <a:p>
            <a:pPr marL="633095">
              <a:lnSpc>
                <a:spcPct val="100000"/>
              </a:lnSpc>
              <a:spcBef>
                <a:spcPts val="1140"/>
              </a:spcBef>
            </a:pPr>
            <a:r>
              <a:rPr sz="1600" b="1" spc="80" dirty="0">
                <a:solidFill>
                  <a:srgbClr val="008C44"/>
                </a:solidFill>
                <a:latin typeface="Arial" panose="020B0604020202020204"/>
                <a:cs typeface="Arial" panose="020B0604020202020204"/>
              </a:rPr>
              <a:t>Human</a:t>
            </a:r>
            <a:r>
              <a:rPr sz="1600" b="1" spc="150" dirty="0">
                <a:solidFill>
                  <a:srgbClr val="008C44"/>
                </a:solidFill>
                <a:latin typeface="Arial" panose="020B0604020202020204"/>
                <a:cs typeface="Arial" panose="020B0604020202020204"/>
              </a:rPr>
              <a:t> </a:t>
            </a:r>
            <a:r>
              <a:rPr sz="1600" b="1" spc="35" dirty="0">
                <a:solidFill>
                  <a:srgbClr val="008C44"/>
                </a:solidFill>
                <a:latin typeface="Arial" panose="020B0604020202020204"/>
                <a:cs typeface="Arial" panose="020B0604020202020204"/>
              </a:rPr>
              <a:t>Resources</a:t>
            </a:r>
            <a:endParaRPr sz="1600">
              <a:latin typeface="Arial" panose="020B0604020202020204"/>
              <a:cs typeface="Arial" panose="020B0604020202020204"/>
            </a:endParaRPr>
          </a:p>
        </p:txBody>
      </p:sp>
      <p:grpSp>
        <p:nvGrpSpPr>
          <p:cNvPr id="7" name="object 47"/>
          <p:cNvGrpSpPr/>
          <p:nvPr/>
        </p:nvGrpSpPr>
        <p:grpSpPr>
          <a:xfrm>
            <a:off x="3582467" y="3160353"/>
            <a:ext cx="3287395" cy="585470"/>
            <a:chOff x="8822067" y="1960626"/>
            <a:chExt cx="3287395" cy="585470"/>
          </a:xfrm>
        </p:grpSpPr>
        <p:sp>
          <p:nvSpPr>
            <p:cNvPr id="8" name="object 48"/>
            <p:cNvSpPr/>
            <p:nvPr/>
          </p:nvSpPr>
          <p:spPr>
            <a:xfrm>
              <a:off x="8822067" y="1960626"/>
              <a:ext cx="3287395" cy="585470"/>
            </a:xfrm>
            <a:custGeom>
              <a:avLst/>
              <a:gdLst/>
              <a:ahLst/>
              <a:cxnLst/>
              <a:rect l="l" t="t" r="r" b="b"/>
              <a:pathLst>
                <a:path w="3287395" h="585469">
                  <a:moveTo>
                    <a:pt x="3287268" y="0"/>
                  </a:moveTo>
                  <a:lnTo>
                    <a:pt x="0" y="0"/>
                  </a:lnTo>
                  <a:lnTo>
                    <a:pt x="0" y="585216"/>
                  </a:lnTo>
                  <a:lnTo>
                    <a:pt x="3287268" y="585216"/>
                  </a:lnTo>
                  <a:lnTo>
                    <a:pt x="3287268" y="0"/>
                  </a:lnTo>
                  <a:close/>
                </a:path>
              </a:pathLst>
            </a:custGeom>
            <a:solidFill>
              <a:srgbClr val="231F20">
                <a:alpha val="50000"/>
              </a:srgbClr>
            </a:solidFill>
          </p:spPr>
          <p:txBody>
            <a:bodyPr wrap="square" lIns="0" tIns="0" rIns="0" bIns="0" rtlCol="0"/>
            <a:lstStyle/>
            <a:p/>
          </p:txBody>
        </p:sp>
        <p:sp>
          <p:nvSpPr>
            <p:cNvPr id="9" name="object 49"/>
            <p:cNvSpPr/>
            <p:nvPr/>
          </p:nvSpPr>
          <p:spPr>
            <a:xfrm>
              <a:off x="8853347" y="1988858"/>
              <a:ext cx="3155315" cy="455295"/>
            </a:xfrm>
            <a:custGeom>
              <a:avLst/>
              <a:gdLst/>
              <a:ahLst/>
              <a:cxnLst/>
              <a:rect l="l" t="t" r="r" b="b"/>
              <a:pathLst>
                <a:path w="3155315" h="455294">
                  <a:moveTo>
                    <a:pt x="3089643" y="0"/>
                  </a:moveTo>
                  <a:lnTo>
                    <a:pt x="65658" y="0"/>
                  </a:lnTo>
                  <a:lnTo>
                    <a:pt x="54269" y="1170"/>
                  </a:lnTo>
                  <a:lnTo>
                    <a:pt x="31824" y="8582"/>
                  </a:lnTo>
                  <a:lnTo>
                    <a:pt x="9882" y="28114"/>
                  </a:lnTo>
                  <a:lnTo>
                    <a:pt x="0" y="65646"/>
                  </a:lnTo>
                  <a:lnTo>
                    <a:pt x="0" y="389648"/>
                  </a:lnTo>
                  <a:lnTo>
                    <a:pt x="1170" y="401031"/>
                  </a:lnTo>
                  <a:lnTo>
                    <a:pt x="8582" y="423471"/>
                  </a:lnTo>
                  <a:lnTo>
                    <a:pt x="28114" y="445412"/>
                  </a:lnTo>
                  <a:lnTo>
                    <a:pt x="65646" y="455295"/>
                  </a:lnTo>
                  <a:lnTo>
                    <a:pt x="3089643" y="455295"/>
                  </a:lnTo>
                  <a:lnTo>
                    <a:pt x="3101027" y="454129"/>
                  </a:lnTo>
                  <a:lnTo>
                    <a:pt x="3123472" y="446717"/>
                  </a:lnTo>
                  <a:lnTo>
                    <a:pt x="3145418" y="427182"/>
                  </a:lnTo>
                  <a:lnTo>
                    <a:pt x="3155302" y="389648"/>
                  </a:lnTo>
                  <a:lnTo>
                    <a:pt x="3155302" y="65646"/>
                  </a:lnTo>
                  <a:lnTo>
                    <a:pt x="3154129" y="54263"/>
                  </a:lnTo>
                  <a:lnTo>
                    <a:pt x="3146713" y="31823"/>
                  </a:lnTo>
                  <a:lnTo>
                    <a:pt x="3127177" y="9882"/>
                  </a:lnTo>
                  <a:lnTo>
                    <a:pt x="3089643" y="0"/>
                  </a:lnTo>
                  <a:close/>
                </a:path>
              </a:pathLst>
            </a:custGeom>
            <a:solidFill>
              <a:srgbClr val="FFFFFF">
                <a:alpha val="69999"/>
              </a:srgbClr>
            </a:solidFill>
          </p:spPr>
          <p:txBody>
            <a:bodyPr wrap="square" lIns="0" tIns="0" rIns="0" bIns="0" rtlCol="0"/>
            <a:lstStyle/>
            <a:p/>
          </p:txBody>
        </p:sp>
      </p:grpSp>
      <p:sp>
        <p:nvSpPr>
          <p:cNvPr id="10" name="object 50"/>
          <p:cNvSpPr txBox="1"/>
          <p:nvPr/>
        </p:nvSpPr>
        <p:spPr>
          <a:xfrm>
            <a:off x="3582467" y="3160353"/>
            <a:ext cx="3287395" cy="585470"/>
          </a:xfrm>
          <a:prstGeom prst="rect">
            <a:avLst/>
          </a:prstGeom>
        </p:spPr>
        <p:txBody>
          <a:bodyPr vert="horz" wrap="square" lIns="0" tIns="87630" rIns="0" bIns="0" rtlCol="0">
            <a:spAutoFit/>
          </a:bodyPr>
          <a:lstStyle/>
          <a:p>
            <a:pPr marL="800100" marR="358775" indent="-509270">
              <a:lnSpc>
                <a:spcPts val="1400"/>
              </a:lnSpc>
              <a:spcBef>
                <a:spcPts val="690"/>
              </a:spcBef>
            </a:pPr>
            <a:r>
              <a:rPr sz="1200" b="1" spc="-20" dirty="0">
                <a:solidFill>
                  <a:srgbClr val="008C44"/>
                </a:solidFill>
                <a:latin typeface="Arial" panose="020B0604020202020204"/>
                <a:cs typeface="Arial" panose="020B0604020202020204"/>
              </a:rPr>
              <a:t>Advanced </a:t>
            </a:r>
            <a:r>
              <a:rPr sz="1200" b="1" spc="-15" dirty="0">
                <a:solidFill>
                  <a:srgbClr val="008C44"/>
                </a:solidFill>
                <a:latin typeface="Arial" panose="020B0604020202020204"/>
                <a:cs typeface="Arial" panose="020B0604020202020204"/>
              </a:rPr>
              <a:t>Expertise </a:t>
            </a:r>
            <a:r>
              <a:rPr sz="1200" b="1" dirty="0">
                <a:solidFill>
                  <a:srgbClr val="008C44"/>
                </a:solidFill>
                <a:latin typeface="Arial" panose="020B0604020202020204"/>
                <a:cs typeface="Arial" panose="020B0604020202020204"/>
              </a:rPr>
              <a:t>and </a:t>
            </a:r>
            <a:r>
              <a:rPr sz="1200" b="1" spc="5" dirty="0">
                <a:solidFill>
                  <a:srgbClr val="008C44"/>
                </a:solidFill>
                <a:latin typeface="Arial" panose="020B0604020202020204"/>
                <a:cs typeface="Arial" panose="020B0604020202020204"/>
              </a:rPr>
              <a:t>Information  </a:t>
            </a:r>
            <a:r>
              <a:rPr sz="1200" b="1" dirty="0">
                <a:solidFill>
                  <a:srgbClr val="008C44"/>
                </a:solidFill>
                <a:latin typeface="Arial" panose="020B0604020202020204"/>
                <a:cs typeface="Arial" panose="020B0604020202020204"/>
              </a:rPr>
              <a:t>Gathering</a:t>
            </a:r>
            <a:r>
              <a:rPr sz="1200" b="1" spc="-5" dirty="0">
                <a:solidFill>
                  <a:srgbClr val="008C44"/>
                </a:solidFill>
                <a:latin typeface="Arial" panose="020B0604020202020204"/>
                <a:cs typeface="Arial" panose="020B0604020202020204"/>
              </a:rPr>
              <a:t> </a:t>
            </a:r>
            <a:r>
              <a:rPr sz="1200" b="1" spc="-10" dirty="0">
                <a:solidFill>
                  <a:srgbClr val="008C44"/>
                </a:solidFill>
                <a:latin typeface="Arial" panose="020B0604020202020204"/>
                <a:cs typeface="Arial" panose="020B0604020202020204"/>
              </a:rPr>
              <a:t>Capabilities</a:t>
            </a:r>
            <a:endParaRPr sz="1200" dirty="0">
              <a:latin typeface="Arial" panose="020B0604020202020204"/>
              <a:cs typeface="Arial" panose="020B0604020202020204"/>
            </a:endParaRPr>
          </a:p>
        </p:txBody>
      </p:sp>
      <p:sp>
        <p:nvSpPr>
          <p:cNvPr id="11" name="object 51"/>
          <p:cNvSpPr/>
          <p:nvPr/>
        </p:nvSpPr>
        <p:spPr>
          <a:xfrm>
            <a:off x="3613747" y="3188585"/>
            <a:ext cx="3155315" cy="455295"/>
          </a:xfrm>
          <a:custGeom>
            <a:avLst/>
            <a:gdLst/>
            <a:ahLst/>
            <a:cxnLst/>
            <a:rect l="l" t="t" r="r" b="b"/>
            <a:pathLst>
              <a:path w="3155315" h="455294">
                <a:moveTo>
                  <a:pt x="65658" y="0"/>
                </a:moveTo>
                <a:lnTo>
                  <a:pt x="54269" y="1170"/>
                </a:lnTo>
                <a:lnTo>
                  <a:pt x="31824" y="8582"/>
                </a:lnTo>
                <a:lnTo>
                  <a:pt x="9882" y="28114"/>
                </a:lnTo>
                <a:lnTo>
                  <a:pt x="0" y="65646"/>
                </a:lnTo>
                <a:lnTo>
                  <a:pt x="0" y="389648"/>
                </a:lnTo>
                <a:lnTo>
                  <a:pt x="1170" y="401031"/>
                </a:lnTo>
                <a:lnTo>
                  <a:pt x="8582" y="423471"/>
                </a:lnTo>
                <a:lnTo>
                  <a:pt x="28114" y="445412"/>
                </a:lnTo>
                <a:lnTo>
                  <a:pt x="65646" y="455295"/>
                </a:lnTo>
                <a:lnTo>
                  <a:pt x="3089643" y="455295"/>
                </a:lnTo>
                <a:lnTo>
                  <a:pt x="3101027" y="454129"/>
                </a:lnTo>
                <a:lnTo>
                  <a:pt x="3123472" y="446717"/>
                </a:lnTo>
                <a:lnTo>
                  <a:pt x="3145418" y="427182"/>
                </a:lnTo>
                <a:lnTo>
                  <a:pt x="3155302" y="389648"/>
                </a:lnTo>
                <a:lnTo>
                  <a:pt x="3155302" y="65646"/>
                </a:lnTo>
                <a:lnTo>
                  <a:pt x="3154129" y="54263"/>
                </a:lnTo>
                <a:lnTo>
                  <a:pt x="3146713" y="31823"/>
                </a:lnTo>
                <a:lnTo>
                  <a:pt x="3127177" y="9882"/>
                </a:lnTo>
                <a:lnTo>
                  <a:pt x="3089643" y="0"/>
                </a:lnTo>
                <a:lnTo>
                  <a:pt x="65646" y="0"/>
                </a:lnTo>
                <a:close/>
              </a:path>
            </a:pathLst>
          </a:custGeom>
          <a:ln w="12699">
            <a:solidFill>
              <a:srgbClr val="008C44"/>
            </a:solidFill>
          </a:ln>
        </p:spPr>
        <p:txBody>
          <a:bodyPr wrap="square" lIns="0" tIns="0" rIns="0" bIns="0" rtlCol="0"/>
          <a:lstStyle/>
          <a:p/>
        </p:txBody>
      </p:sp>
      <p:sp>
        <p:nvSpPr>
          <p:cNvPr id="12" name="object 54"/>
          <p:cNvSpPr txBox="1"/>
          <p:nvPr/>
        </p:nvSpPr>
        <p:spPr>
          <a:xfrm>
            <a:off x="301138" y="513647"/>
            <a:ext cx="2984499" cy="289823"/>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a:spcBef>
                <a:spcPts val="100"/>
              </a:spcBef>
              <a:tabLst>
                <a:tab pos="552450" algn="l"/>
                <a:tab pos="15132050" algn="l"/>
              </a:tabLst>
            </a:pPr>
            <a:r>
              <a:rPr lang="en-IN" sz="1800" u="sng" spc="-5" dirty="0" smtClean="0">
                <a:uFill>
                  <a:solidFill>
                    <a:srgbClr val="008C44"/>
                  </a:solidFill>
                </a:uFill>
                <a:latin typeface="LexiGulim"/>
                <a:cs typeface="LexiGulim"/>
              </a:rPr>
              <a:t>Our</a:t>
            </a:r>
            <a:r>
              <a:rPr lang="en-IN" sz="1800" u="sng" spc="-220" dirty="0" smtClean="0">
                <a:uFill>
                  <a:solidFill>
                    <a:srgbClr val="008C44"/>
                  </a:solidFill>
                </a:uFill>
                <a:latin typeface="LexiGulim"/>
                <a:cs typeface="LexiGulim"/>
              </a:rPr>
              <a:t> </a:t>
            </a:r>
            <a:r>
              <a:rPr lang="en-IN" sz="1800" u="sng" spc="130" dirty="0" smtClean="0">
                <a:uFill>
                  <a:solidFill>
                    <a:srgbClr val="008C44"/>
                  </a:solidFill>
                </a:uFill>
              </a:rPr>
              <a:t>Strengths</a:t>
            </a:r>
            <a:endParaRPr lang="en-IN" sz="1800" dirty="0">
              <a:latin typeface="LexiGulim"/>
              <a:cs typeface="LexiGulim"/>
            </a:endParaRPr>
          </a:p>
        </p:txBody>
      </p:sp>
      <p:sp>
        <p:nvSpPr>
          <p:cNvPr id="13" name="object 55"/>
          <p:cNvSpPr txBox="1"/>
          <p:nvPr/>
        </p:nvSpPr>
        <p:spPr>
          <a:xfrm>
            <a:off x="282088" y="913156"/>
            <a:ext cx="8178551" cy="2207784"/>
          </a:xfrm>
          <a:prstGeom prst="rect">
            <a:avLst/>
          </a:prstGeom>
        </p:spPr>
        <p:txBody>
          <a:bodyPr vert="horz" wrap="square" lIns="0" tIns="12700" rIns="0" bIns="0" rtlCol="0">
            <a:spAutoFit/>
          </a:bodyPr>
          <a:lstStyle/>
          <a:p>
            <a:pPr marL="12700" marR="933450" algn="just">
              <a:lnSpc>
                <a:spcPct val="111000"/>
              </a:lnSpc>
              <a:spcBef>
                <a:spcPts val="100"/>
              </a:spcBef>
            </a:pPr>
            <a:r>
              <a:rPr lang="en-US" sz="1500" b="1" spc="-30" dirty="0" smtClean="0">
                <a:solidFill>
                  <a:srgbClr val="008C44"/>
                </a:solidFill>
                <a:latin typeface="Arial" panose="020B0604020202020204"/>
                <a:cs typeface="Arial" panose="020B0604020202020204"/>
              </a:rPr>
              <a:t>Ananda’</a:t>
            </a:r>
            <a:r>
              <a:rPr sz="1500" b="1" spc="-40" dirty="0" smtClean="0">
                <a:solidFill>
                  <a:srgbClr val="008C44"/>
                </a:solidFill>
                <a:latin typeface="Arial" panose="020B0604020202020204"/>
                <a:cs typeface="Arial" panose="020B0604020202020204"/>
              </a:rPr>
              <a:t>s </a:t>
            </a:r>
            <a:r>
              <a:rPr sz="1500" b="1" spc="-10" dirty="0">
                <a:solidFill>
                  <a:srgbClr val="008C44"/>
                </a:solidFill>
                <a:latin typeface="Arial" panose="020B0604020202020204"/>
                <a:cs typeface="Arial" panose="020B0604020202020204"/>
              </a:rPr>
              <a:t>strengths </a:t>
            </a:r>
            <a:r>
              <a:rPr sz="1500" b="1" spc="-5" dirty="0">
                <a:solidFill>
                  <a:srgbClr val="008C44"/>
                </a:solidFill>
                <a:latin typeface="Arial" panose="020B0604020202020204"/>
                <a:cs typeface="Arial" panose="020B0604020202020204"/>
              </a:rPr>
              <a:t>come </a:t>
            </a:r>
            <a:r>
              <a:rPr sz="1500" b="1" spc="5" dirty="0">
                <a:solidFill>
                  <a:srgbClr val="008C44"/>
                </a:solidFill>
                <a:latin typeface="Arial" panose="020B0604020202020204"/>
                <a:cs typeface="Arial" panose="020B0604020202020204"/>
              </a:rPr>
              <a:t>from </a:t>
            </a:r>
            <a:r>
              <a:rPr sz="1500" b="1" spc="-5" dirty="0">
                <a:solidFill>
                  <a:srgbClr val="008C44"/>
                </a:solidFill>
                <a:latin typeface="Arial" panose="020B0604020202020204"/>
                <a:cs typeface="Arial" panose="020B0604020202020204"/>
              </a:rPr>
              <a:t>its </a:t>
            </a:r>
            <a:r>
              <a:rPr sz="1500" b="1" spc="-45" dirty="0">
                <a:solidFill>
                  <a:srgbClr val="008C44"/>
                </a:solidFill>
                <a:latin typeface="Arial" panose="020B0604020202020204"/>
                <a:cs typeface="Arial" panose="020B0604020202020204"/>
              </a:rPr>
              <a:t>focus </a:t>
            </a:r>
            <a:r>
              <a:rPr sz="1500" b="1" spc="-5" dirty="0">
                <a:solidFill>
                  <a:srgbClr val="008C44"/>
                </a:solidFill>
                <a:latin typeface="Arial" panose="020B0604020202020204"/>
                <a:cs typeface="Arial" panose="020B0604020202020204"/>
              </a:rPr>
              <a:t>on </a:t>
            </a:r>
            <a:r>
              <a:rPr sz="1500" b="1" spc="-15" dirty="0">
                <a:solidFill>
                  <a:srgbClr val="008C44"/>
                </a:solidFill>
                <a:latin typeface="Arial" panose="020B0604020202020204"/>
                <a:cs typeface="Arial" panose="020B0604020202020204"/>
              </a:rPr>
              <a:t>food </a:t>
            </a:r>
            <a:r>
              <a:rPr sz="1500" b="1" spc="-25" dirty="0">
                <a:solidFill>
                  <a:srgbClr val="008C44"/>
                </a:solidFill>
                <a:latin typeface="Arial" panose="020B0604020202020204"/>
                <a:cs typeface="Arial" panose="020B0604020202020204"/>
              </a:rPr>
              <a:t>products  </a:t>
            </a:r>
            <a:r>
              <a:rPr sz="1500" b="1" spc="-5" dirty="0">
                <a:solidFill>
                  <a:srgbClr val="008C44"/>
                </a:solidFill>
                <a:latin typeface="Arial" panose="020B0604020202020204"/>
                <a:cs typeface="Arial" panose="020B0604020202020204"/>
              </a:rPr>
              <a:t>and its </a:t>
            </a:r>
            <a:r>
              <a:rPr sz="1500" b="1" dirty="0">
                <a:solidFill>
                  <a:srgbClr val="008C44"/>
                </a:solidFill>
                <a:latin typeface="Arial" panose="020B0604020202020204"/>
                <a:cs typeface="Arial" panose="020B0604020202020204"/>
              </a:rPr>
              <a:t>market information </a:t>
            </a:r>
            <a:r>
              <a:rPr sz="1500" b="1" spc="-10" dirty="0">
                <a:solidFill>
                  <a:srgbClr val="008C44"/>
                </a:solidFill>
                <a:latin typeface="Arial" panose="020B0604020202020204"/>
                <a:cs typeface="Arial" panose="020B0604020202020204"/>
              </a:rPr>
              <a:t>gathering</a:t>
            </a:r>
            <a:r>
              <a:rPr sz="1500" b="1" spc="-30" dirty="0">
                <a:solidFill>
                  <a:srgbClr val="008C44"/>
                </a:solidFill>
                <a:latin typeface="Arial" panose="020B0604020202020204"/>
                <a:cs typeface="Arial" panose="020B0604020202020204"/>
              </a:rPr>
              <a:t> </a:t>
            </a:r>
            <a:r>
              <a:rPr sz="1500" b="1" spc="-15" dirty="0">
                <a:solidFill>
                  <a:srgbClr val="008C44"/>
                </a:solidFill>
                <a:latin typeface="Arial" panose="020B0604020202020204"/>
                <a:cs typeface="Arial" panose="020B0604020202020204"/>
              </a:rPr>
              <a:t>capabilities.</a:t>
            </a:r>
            <a:endParaRPr sz="1500" dirty="0">
              <a:latin typeface="Arial" panose="020B0604020202020204"/>
              <a:cs typeface="Arial" panose="020B0604020202020204"/>
            </a:endParaRPr>
          </a:p>
          <a:p>
            <a:pPr marL="12700" marR="234315" algn="just">
              <a:lnSpc>
                <a:spcPct val="111000"/>
              </a:lnSpc>
            </a:pPr>
            <a:r>
              <a:rPr sz="1500" b="1" spc="-25" dirty="0">
                <a:solidFill>
                  <a:srgbClr val="008C44"/>
                </a:solidFill>
                <a:latin typeface="Arial" panose="020B0604020202020204"/>
                <a:cs typeface="Arial" panose="020B0604020202020204"/>
              </a:rPr>
              <a:t>These </a:t>
            </a:r>
            <a:r>
              <a:rPr sz="1500" b="1" spc="-10" dirty="0">
                <a:solidFill>
                  <a:srgbClr val="008C44"/>
                </a:solidFill>
                <a:latin typeface="Arial" panose="020B0604020202020204"/>
                <a:cs typeface="Arial" panose="020B0604020202020204"/>
              </a:rPr>
              <a:t>strengths </a:t>
            </a:r>
            <a:r>
              <a:rPr sz="1500" b="1" spc="-20" dirty="0">
                <a:solidFill>
                  <a:srgbClr val="008C44"/>
                </a:solidFill>
                <a:latin typeface="Arial" panose="020B0604020202020204"/>
                <a:cs typeface="Arial" panose="020B0604020202020204"/>
              </a:rPr>
              <a:t>are </a:t>
            </a:r>
            <a:r>
              <a:rPr sz="1500" b="1" spc="-5" dirty="0">
                <a:solidFill>
                  <a:srgbClr val="008C44"/>
                </a:solidFill>
                <a:latin typeface="Arial" panose="020B0604020202020204"/>
                <a:cs typeface="Arial" panose="020B0604020202020204"/>
              </a:rPr>
              <a:t>applied </a:t>
            </a:r>
            <a:r>
              <a:rPr sz="1500" b="1" spc="35" dirty="0">
                <a:solidFill>
                  <a:srgbClr val="008C44"/>
                </a:solidFill>
                <a:latin typeface="Arial" panose="020B0604020202020204"/>
                <a:cs typeface="Arial" panose="020B0604020202020204"/>
              </a:rPr>
              <a:t>at </a:t>
            </a:r>
            <a:r>
              <a:rPr sz="1500" b="1" spc="-15" dirty="0">
                <a:solidFill>
                  <a:srgbClr val="008C44"/>
                </a:solidFill>
                <a:latin typeface="Arial" panose="020B0604020202020204"/>
                <a:cs typeface="Arial" panose="020B0604020202020204"/>
              </a:rPr>
              <a:t>every </a:t>
            </a:r>
            <a:r>
              <a:rPr sz="1500" b="1" spc="-10" dirty="0">
                <a:solidFill>
                  <a:srgbClr val="008C44"/>
                </a:solidFill>
                <a:latin typeface="Arial" panose="020B0604020202020204"/>
                <a:cs typeface="Arial" panose="020B0604020202020204"/>
              </a:rPr>
              <a:t>level </a:t>
            </a:r>
            <a:r>
              <a:rPr sz="1500" b="1" spc="-5" dirty="0">
                <a:solidFill>
                  <a:srgbClr val="008C44"/>
                </a:solidFill>
                <a:latin typeface="Arial" panose="020B0604020202020204"/>
                <a:cs typeface="Arial" panose="020B0604020202020204"/>
              </a:rPr>
              <a:t>of </a:t>
            </a:r>
            <a:r>
              <a:rPr sz="1500" b="1" spc="20" dirty="0">
                <a:solidFill>
                  <a:srgbClr val="008C44"/>
                </a:solidFill>
                <a:latin typeface="Arial" panose="020B0604020202020204"/>
                <a:cs typeface="Arial" panose="020B0604020202020204"/>
              </a:rPr>
              <a:t>the </a:t>
            </a:r>
            <a:r>
              <a:rPr sz="1500" b="1" spc="-20" dirty="0">
                <a:solidFill>
                  <a:srgbClr val="008C44"/>
                </a:solidFill>
                <a:latin typeface="Arial" panose="020B0604020202020204"/>
                <a:cs typeface="Arial" panose="020B0604020202020204"/>
              </a:rPr>
              <a:t>value </a:t>
            </a:r>
            <a:r>
              <a:rPr sz="1500" b="1" spc="-25" dirty="0">
                <a:solidFill>
                  <a:srgbClr val="008C44"/>
                </a:solidFill>
                <a:latin typeface="Arial" panose="020B0604020202020204"/>
                <a:cs typeface="Arial" panose="020B0604020202020204"/>
              </a:rPr>
              <a:t>chain,  </a:t>
            </a:r>
            <a:r>
              <a:rPr sz="1500" b="1" spc="10" dirty="0">
                <a:solidFill>
                  <a:srgbClr val="008C44"/>
                </a:solidFill>
                <a:latin typeface="Arial" panose="020B0604020202020204"/>
                <a:cs typeface="Arial" panose="020B0604020202020204"/>
              </a:rPr>
              <a:t>allowing </a:t>
            </a:r>
            <a:r>
              <a:rPr sz="1500" b="1" spc="-45" dirty="0">
                <a:solidFill>
                  <a:srgbClr val="008C44"/>
                </a:solidFill>
                <a:latin typeface="Arial" panose="020B0604020202020204"/>
                <a:cs typeface="Arial" panose="020B0604020202020204"/>
              </a:rPr>
              <a:t>us </a:t>
            </a:r>
            <a:r>
              <a:rPr sz="1500" b="1" spc="20" dirty="0">
                <a:solidFill>
                  <a:srgbClr val="008C44"/>
                </a:solidFill>
                <a:latin typeface="Arial" panose="020B0604020202020204"/>
                <a:cs typeface="Arial" panose="020B0604020202020204"/>
              </a:rPr>
              <a:t>to </a:t>
            </a:r>
            <a:r>
              <a:rPr sz="1500" b="1" spc="-40" dirty="0">
                <a:solidFill>
                  <a:srgbClr val="008C44"/>
                </a:solidFill>
                <a:latin typeface="Arial" panose="020B0604020202020204"/>
                <a:cs typeface="Arial" panose="020B0604020202020204"/>
              </a:rPr>
              <a:t>source </a:t>
            </a:r>
            <a:r>
              <a:rPr sz="1500" b="1" spc="-5" dirty="0">
                <a:solidFill>
                  <a:srgbClr val="008C44"/>
                </a:solidFill>
                <a:latin typeface="Arial" panose="020B0604020202020204"/>
                <a:cs typeface="Arial" panose="020B0604020202020204"/>
              </a:rPr>
              <a:t>and </a:t>
            </a:r>
            <a:r>
              <a:rPr sz="1500" b="1" spc="-10" dirty="0">
                <a:solidFill>
                  <a:srgbClr val="008C44"/>
                </a:solidFill>
                <a:latin typeface="Arial" panose="020B0604020202020204"/>
                <a:cs typeface="Arial" panose="020B0604020202020204"/>
              </a:rPr>
              <a:t>deliver </a:t>
            </a:r>
            <a:r>
              <a:rPr sz="1500" b="1" spc="20" dirty="0">
                <a:solidFill>
                  <a:srgbClr val="008C44"/>
                </a:solidFill>
                <a:latin typeface="Arial" panose="020B0604020202020204"/>
                <a:cs typeface="Arial" panose="020B0604020202020204"/>
              </a:rPr>
              <a:t>the </a:t>
            </a:r>
            <a:r>
              <a:rPr sz="1500" b="1" spc="-20" dirty="0">
                <a:solidFill>
                  <a:srgbClr val="008C44"/>
                </a:solidFill>
                <a:latin typeface="Arial" panose="020B0604020202020204"/>
                <a:cs typeface="Arial" panose="020B0604020202020204"/>
              </a:rPr>
              <a:t>products customers </a:t>
            </a:r>
            <a:r>
              <a:rPr sz="1500" b="1" spc="-15" dirty="0">
                <a:solidFill>
                  <a:srgbClr val="008C44"/>
                </a:solidFill>
                <a:latin typeface="Arial" panose="020B0604020202020204"/>
                <a:cs typeface="Arial" panose="020B0604020202020204"/>
              </a:rPr>
              <a:t>really</a:t>
            </a:r>
            <a:r>
              <a:rPr sz="1500" b="1" spc="10" dirty="0">
                <a:solidFill>
                  <a:srgbClr val="008C44"/>
                </a:solidFill>
                <a:latin typeface="Arial" panose="020B0604020202020204"/>
                <a:cs typeface="Arial" panose="020B0604020202020204"/>
              </a:rPr>
              <a:t> </a:t>
            </a:r>
            <a:r>
              <a:rPr sz="1500" b="1" spc="-5" dirty="0">
                <a:solidFill>
                  <a:srgbClr val="008C44"/>
                </a:solidFill>
                <a:latin typeface="Arial" panose="020B0604020202020204"/>
                <a:cs typeface="Arial" panose="020B0604020202020204"/>
              </a:rPr>
              <a:t>need.</a:t>
            </a:r>
            <a:endParaRPr sz="1500" dirty="0">
              <a:latin typeface="Arial" panose="020B0604020202020204"/>
              <a:cs typeface="Arial" panose="020B0604020202020204"/>
            </a:endParaRPr>
          </a:p>
          <a:p>
            <a:pPr marL="12700" marR="5080" algn="just">
              <a:lnSpc>
                <a:spcPct val="117000"/>
              </a:lnSpc>
              <a:spcBef>
                <a:spcPts val="745"/>
              </a:spcBef>
            </a:pPr>
            <a:r>
              <a:rPr lang="en-IN" sz="1000" spc="40" dirty="0">
                <a:solidFill>
                  <a:srgbClr val="231F20"/>
                </a:solidFill>
                <a:latin typeface="Arial" panose="020B0604020202020204" pitchFamily="34" charset="0"/>
                <a:cs typeface="Arial" panose="020B0604020202020204" pitchFamily="34" charset="0"/>
              </a:rPr>
              <a:t>We, </a:t>
            </a:r>
            <a:r>
              <a:rPr lang="en-IN" sz="1000" spc="40" dirty="0" err="1">
                <a:solidFill>
                  <a:srgbClr val="231F20"/>
                </a:solidFill>
                <a:latin typeface="Arial" panose="020B0604020202020204" pitchFamily="34" charset="0"/>
                <a:cs typeface="Arial" panose="020B0604020202020204" pitchFamily="34" charset="0"/>
              </a:rPr>
              <a:t>Gopaljee</a:t>
            </a:r>
            <a:r>
              <a:rPr lang="en-IN" sz="1000" spc="40" dirty="0">
                <a:solidFill>
                  <a:srgbClr val="231F20"/>
                </a:solidFill>
                <a:latin typeface="Arial" panose="020B0604020202020204" pitchFamily="34" charset="0"/>
                <a:cs typeface="Arial" panose="020B0604020202020204" pitchFamily="34" charset="0"/>
              </a:rPr>
              <a:t> Dairy Foods Private Limited, can confidently say that our company's superior milk procurement, production and quality is our biggest strength. We have a vast milk procurement network to provide customers with fresh, pure and nutritious products directly from the farm. We have network that reaches over </a:t>
            </a:r>
            <a:r>
              <a:rPr lang="en-IN" sz="1000" spc="40" dirty="0" smtClean="0">
                <a:solidFill>
                  <a:srgbClr val="231F20"/>
                </a:solidFill>
                <a:latin typeface="Arial" panose="020B0604020202020204" pitchFamily="34" charset="0"/>
                <a:cs typeface="Arial" panose="020B0604020202020204" pitchFamily="34" charset="0"/>
              </a:rPr>
              <a:t>200,000 </a:t>
            </a:r>
            <a:r>
              <a:rPr lang="en-IN" sz="1000" spc="40" dirty="0">
                <a:solidFill>
                  <a:srgbClr val="231F20"/>
                </a:solidFill>
                <a:latin typeface="Arial" panose="020B0604020202020204" pitchFamily="34" charset="0"/>
                <a:cs typeface="Arial" panose="020B0604020202020204" pitchFamily="34" charset="0"/>
              </a:rPr>
              <a:t>farmers in over </a:t>
            </a:r>
            <a:r>
              <a:rPr lang="en-IN" sz="1000" spc="40" dirty="0" smtClean="0">
                <a:solidFill>
                  <a:srgbClr val="231F20"/>
                </a:solidFill>
                <a:latin typeface="Arial" panose="020B0604020202020204" pitchFamily="34" charset="0"/>
                <a:cs typeface="Arial" panose="020B0604020202020204" pitchFamily="34" charset="0"/>
              </a:rPr>
              <a:t>6,000 </a:t>
            </a:r>
            <a:r>
              <a:rPr lang="en-IN" sz="1000" spc="40" dirty="0">
                <a:solidFill>
                  <a:srgbClr val="231F20"/>
                </a:solidFill>
                <a:latin typeface="Arial" panose="020B0604020202020204" pitchFamily="34" charset="0"/>
                <a:cs typeface="Arial" panose="020B0604020202020204" pitchFamily="34" charset="0"/>
              </a:rPr>
              <a:t>different Indian villages. We have over </a:t>
            </a:r>
            <a:r>
              <a:rPr lang="en-IN" sz="1000" spc="40" dirty="0" smtClean="0">
                <a:solidFill>
                  <a:srgbClr val="231F20"/>
                </a:solidFill>
                <a:latin typeface="Arial" panose="020B0604020202020204" pitchFamily="34" charset="0"/>
                <a:cs typeface="Arial" panose="020B0604020202020204" pitchFamily="34" charset="0"/>
              </a:rPr>
              <a:t>36 </a:t>
            </a:r>
            <a:r>
              <a:rPr lang="en-IN" sz="1000" spc="40" dirty="0">
                <a:solidFill>
                  <a:srgbClr val="231F20"/>
                </a:solidFill>
                <a:latin typeface="Arial" panose="020B0604020202020204" pitchFamily="34" charset="0"/>
                <a:cs typeface="Arial" panose="020B0604020202020204" pitchFamily="34" charset="0"/>
              </a:rPr>
              <a:t>chilling and storage facilities all over the country with the capacity to collect over </a:t>
            </a:r>
            <a:r>
              <a:rPr lang="en-IN" sz="1000" spc="40" dirty="0" smtClean="0">
                <a:solidFill>
                  <a:srgbClr val="231F20"/>
                </a:solidFill>
                <a:latin typeface="Arial" panose="020B0604020202020204" pitchFamily="34" charset="0"/>
                <a:cs typeface="Arial" panose="020B0604020202020204" pitchFamily="34" charset="0"/>
              </a:rPr>
              <a:t>7 </a:t>
            </a:r>
            <a:r>
              <a:rPr lang="en-IN" sz="1000" spc="40" dirty="0">
                <a:solidFill>
                  <a:srgbClr val="231F20"/>
                </a:solidFill>
                <a:latin typeface="Arial" panose="020B0604020202020204" pitchFamily="34" charset="0"/>
                <a:cs typeface="Arial" panose="020B0604020202020204" pitchFamily="34" charset="0"/>
              </a:rPr>
              <a:t>Lakh </a:t>
            </a:r>
            <a:r>
              <a:rPr lang="en-IN" sz="1000" spc="40" dirty="0" smtClean="0">
                <a:solidFill>
                  <a:srgbClr val="231F20"/>
                </a:solidFill>
                <a:latin typeface="Arial" panose="020B0604020202020204" pitchFamily="34" charset="0"/>
                <a:cs typeface="Arial" panose="020B0604020202020204" pitchFamily="34" charset="0"/>
              </a:rPr>
              <a:t>Litres </a:t>
            </a:r>
            <a:r>
              <a:rPr lang="en-IN" sz="1000" spc="40" dirty="0">
                <a:solidFill>
                  <a:srgbClr val="231F20"/>
                </a:solidFill>
                <a:latin typeface="Arial" panose="020B0604020202020204" pitchFamily="34" charset="0"/>
                <a:cs typeface="Arial" panose="020B0604020202020204" pitchFamily="34" charset="0"/>
              </a:rPr>
              <a:t>of milk daily and the capacity to handle over 10 Lakh </a:t>
            </a:r>
            <a:r>
              <a:rPr lang="en-IN" sz="1000" spc="40" dirty="0" smtClean="0">
                <a:solidFill>
                  <a:srgbClr val="231F20"/>
                </a:solidFill>
                <a:latin typeface="Arial" panose="020B0604020202020204" pitchFamily="34" charset="0"/>
                <a:cs typeface="Arial" panose="020B0604020202020204" pitchFamily="34" charset="0"/>
              </a:rPr>
              <a:t>Litres </a:t>
            </a:r>
            <a:r>
              <a:rPr lang="en-IN" sz="1000" spc="40" dirty="0">
                <a:solidFill>
                  <a:srgbClr val="231F20"/>
                </a:solidFill>
                <a:latin typeface="Arial" panose="020B0604020202020204" pitchFamily="34" charset="0"/>
                <a:cs typeface="Arial" panose="020B0604020202020204" pitchFamily="34" charset="0"/>
              </a:rPr>
              <a:t>of milk per day. We firmly believe that the biggest asset of organization is its employees, that is why, we are proud to say that our highly dedicated workforce of over </a:t>
            </a:r>
            <a:r>
              <a:rPr lang="en-IN" sz="1000" spc="40" dirty="0" smtClean="0">
                <a:solidFill>
                  <a:srgbClr val="231F20"/>
                </a:solidFill>
                <a:latin typeface="Arial" panose="020B0604020202020204" pitchFamily="34" charset="0"/>
                <a:cs typeface="Arial" panose="020B0604020202020204" pitchFamily="34" charset="0"/>
              </a:rPr>
              <a:t>2500 </a:t>
            </a:r>
            <a:r>
              <a:rPr lang="en-IN" sz="1000" spc="40" dirty="0">
                <a:solidFill>
                  <a:srgbClr val="231F20"/>
                </a:solidFill>
                <a:latin typeface="Arial" panose="020B0604020202020204" pitchFamily="34" charset="0"/>
                <a:cs typeface="Arial" panose="020B0604020202020204" pitchFamily="34" charset="0"/>
              </a:rPr>
              <a:t>people is the backbone of this company.</a:t>
            </a:r>
            <a:endParaRPr sz="1000" dirty="0">
              <a:latin typeface="Arial" panose="020B0604020202020204" pitchFamily="34" charset="0"/>
              <a:cs typeface="Arial" panose="020B0604020202020204" pitchFamily="34" charset="0"/>
            </a:endParaRPr>
          </a:p>
        </p:txBody>
      </p:sp>
      <p:sp>
        <p:nvSpPr>
          <p:cNvPr id="14" name="object 56"/>
          <p:cNvSpPr txBox="1"/>
          <p:nvPr/>
        </p:nvSpPr>
        <p:spPr>
          <a:xfrm>
            <a:off x="1161610" y="5536561"/>
            <a:ext cx="1272540" cy="628377"/>
          </a:xfrm>
          <a:prstGeom prst="rect">
            <a:avLst/>
          </a:prstGeom>
        </p:spPr>
        <p:txBody>
          <a:bodyPr vert="horz" wrap="square" lIns="0" tIns="12700" rIns="0" bIns="0" rtlCol="0">
            <a:spAutoFit/>
          </a:bodyPr>
          <a:lstStyle/>
          <a:p>
            <a:pPr marL="12700" marR="5080">
              <a:lnSpc>
                <a:spcPct val="100000"/>
              </a:lnSpc>
              <a:spcBef>
                <a:spcPts val="100"/>
              </a:spcBef>
            </a:pPr>
            <a:r>
              <a:rPr lang="en-IN" sz="1000" b="1" spc="-20" dirty="0">
                <a:solidFill>
                  <a:srgbClr val="231F20"/>
                </a:solidFill>
                <a:latin typeface="Arial" panose="020B0604020202020204"/>
                <a:cs typeface="Arial" panose="020B0604020202020204"/>
              </a:rPr>
              <a:t>Milk Procurement System: the backbone of Fresh Dairy Products</a:t>
            </a:r>
            <a:endParaRPr sz="850" dirty="0">
              <a:latin typeface="Trebuchet MS" panose="020B0603020202020204"/>
              <a:cs typeface="Trebuchet MS" panose="020B0603020202020204"/>
            </a:endParaRPr>
          </a:p>
        </p:txBody>
      </p:sp>
      <p:sp>
        <p:nvSpPr>
          <p:cNvPr id="15" name="object 57"/>
          <p:cNvSpPr txBox="1"/>
          <p:nvPr/>
        </p:nvSpPr>
        <p:spPr>
          <a:xfrm>
            <a:off x="1847850" y="6895896"/>
            <a:ext cx="2754528" cy="2071080"/>
          </a:xfrm>
          <a:prstGeom prst="rect">
            <a:avLst/>
          </a:prstGeom>
        </p:spPr>
        <p:txBody>
          <a:bodyPr vert="horz" wrap="square" lIns="0" tIns="19050" rIns="0" bIns="0" rtlCol="0">
            <a:spAutoFit/>
          </a:bodyPr>
          <a:lstStyle/>
          <a:p>
            <a:pPr marL="12700" marR="5080" algn="just">
              <a:lnSpc>
                <a:spcPts val="1000"/>
              </a:lnSpc>
              <a:spcBef>
                <a:spcPts val="150"/>
              </a:spcBef>
            </a:pPr>
            <a:r>
              <a:rPr lang="en-IN" sz="1000" spc="45" dirty="0">
                <a:solidFill>
                  <a:srgbClr val="231F20"/>
                </a:solidFill>
                <a:latin typeface="Arial" panose="020B0604020202020204" pitchFamily="34" charset="0"/>
                <a:cs typeface="Arial" panose="020B0604020202020204" pitchFamily="34" charset="0"/>
              </a:rPr>
              <a:t>We, </a:t>
            </a:r>
            <a:r>
              <a:rPr lang="en-IN" sz="1000" spc="45" dirty="0" err="1">
                <a:solidFill>
                  <a:srgbClr val="231F20"/>
                </a:solidFill>
                <a:latin typeface="Arial" panose="020B0604020202020204" pitchFamily="34" charset="0"/>
                <a:cs typeface="Arial" panose="020B0604020202020204" pitchFamily="34" charset="0"/>
              </a:rPr>
              <a:t>Gopaljee</a:t>
            </a:r>
            <a:r>
              <a:rPr lang="en-IN" sz="1000" spc="45" dirty="0">
                <a:solidFill>
                  <a:srgbClr val="231F20"/>
                </a:solidFill>
                <a:latin typeface="Arial" panose="020B0604020202020204" pitchFamily="34" charset="0"/>
                <a:cs typeface="Arial" panose="020B0604020202020204" pitchFamily="34" charset="0"/>
              </a:rPr>
              <a:t> Dairy Foods Private Limited, strive to provide only international quality dairy products to all our customers. One of the biggest factors for the success of our group has been the vast network of milk collection that we have in place. We procure our high quality milk directly from farmers in many villages all over India. Our vast network encompasses more than </a:t>
            </a:r>
            <a:r>
              <a:rPr lang="en-IN" sz="1000" spc="45" dirty="0" smtClean="0">
                <a:solidFill>
                  <a:srgbClr val="231F20"/>
                </a:solidFill>
                <a:latin typeface="Arial" panose="020B0604020202020204" pitchFamily="34" charset="0"/>
                <a:cs typeface="Arial" panose="020B0604020202020204" pitchFamily="34" charset="0"/>
              </a:rPr>
              <a:t>2 </a:t>
            </a:r>
            <a:r>
              <a:rPr lang="en-IN" sz="1000" spc="45" dirty="0">
                <a:solidFill>
                  <a:srgbClr val="231F20"/>
                </a:solidFill>
                <a:latin typeface="Arial" panose="020B0604020202020204" pitchFamily="34" charset="0"/>
                <a:cs typeface="Arial" panose="020B0604020202020204" pitchFamily="34" charset="0"/>
              </a:rPr>
              <a:t>Lakh farmers from over </a:t>
            </a:r>
            <a:r>
              <a:rPr lang="en-IN" sz="1000" spc="45" dirty="0" smtClean="0">
                <a:solidFill>
                  <a:srgbClr val="231F20"/>
                </a:solidFill>
                <a:latin typeface="Arial" panose="020B0604020202020204" pitchFamily="34" charset="0"/>
                <a:cs typeface="Arial" panose="020B0604020202020204" pitchFamily="34" charset="0"/>
              </a:rPr>
              <a:t>6000 </a:t>
            </a:r>
            <a:r>
              <a:rPr lang="en-IN" sz="1000" spc="45" dirty="0">
                <a:solidFill>
                  <a:srgbClr val="231F20"/>
                </a:solidFill>
                <a:latin typeface="Arial" panose="020B0604020202020204" pitchFamily="34" charset="0"/>
                <a:cs typeface="Arial" panose="020B0604020202020204" pitchFamily="34" charset="0"/>
              </a:rPr>
              <a:t>villages, with the help of </a:t>
            </a:r>
            <a:r>
              <a:rPr lang="en-IN" sz="1000" spc="45" dirty="0" smtClean="0">
                <a:solidFill>
                  <a:srgbClr val="231F20"/>
                </a:solidFill>
                <a:latin typeface="Arial" panose="020B0604020202020204" pitchFamily="34" charset="0"/>
                <a:cs typeface="Arial" panose="020B0604020202020204" pitchFamily="34" charset="0"/>
              </a:rPr>
              <a:t>36 </a:t>
            </a:r>
            <a:r>
              <a:rPr lang="en-IN" sz="1000" spc="45" dirty="0">
                <a:solidFill>
                  <a:srgbClr val="231F20"/>
                </a:solidFill>
                <a:latin typeface="Arial" panose="020B0604020202020204" pitchFamily="34" charset="0"/>
                <a:cs typeface="Arial" panose="020B0604020202020204" pitchFamily="34" charset="0"/>
              </a:rPr>
              <a:t>milk chilling </a:t>
            </a:r>
            <a:r>
              <a:rPr lang="en-IN" sz="1000" spc="45" dirty="0" err="1">
                <a:solidFill>
                  <a:srgbClr val="231F20"/>
                </a:solidFill>
                <a:latin typeface="Arial" panose="020B0604020202020204" pitchFamily="34" charset="0"/>
                <a:cs typeface="Arial" panose="020B0604020202020204" pitchFamily="34" charset="0"/>
              </a:rPr>
              <a:t>centers</a:t>
            </a:r>
            <a:r>
              <a:rPr lang="en-IN" sz="1000" spc="45" dirty="0">
                <a:solidFill>
                  <a:srgbClr val="231F20"/>
                </a:solidFill>
                <a:latin typeface="Arial" panose="020B0604020202020204" pitchFamily="34" charset="0"/>
                <a:cs typeface="Arial" panose="020B0604020202020204" pitchFamily="34" charset="0"/>
              </a:rPr>
              <a:t> (MCC). The milk collection is done twice daily, in order to maintain the freshness of the milk, it is then transported to the nearest MCC and is stored in refrigerated conditions before it is further sent for processing and packaging.</a:t>
            </a:r>
            <a:endParaRPr lang="en-IN" sz="1000" spc="45" dirty="0">
              <a:solidFill>
                <a:srgbClr val="231F20"/>
              </a:solidFill>
              <a:latin typeface="Arial" panose="020B0604020202020204" pitchFamily="34" charset="0"/>
              <a:cs typeface="Arial" panose="020B0604020202020204" pitchFamily="34" charset="0"/>
            </a:endParaRPr>
          </a:p>
        </p:txBody>
      </p:sp>
      <p:sp>
        <p:nvSpPr>
          <p:cNvPr id="16" name="object 58"/>
          <p:cNvSpPr txBox="1"/>
          <p:nvPr/>
        </p:nvSpPr>
        <p:spPr>
          <a:xfrm>
            <a:off x="2534545" y="5597420"/>
            <a:ext cx="1576005" cy="628377"/>
          </a:xfrm>
          <a:prstGeom prst="rect">
            <a:avLst/>
          </a:prstGeom>
        </p:spPr>
        <p:txBody>
          <a:bodyPr vert="horz" wrap="square" lIns="0" tIns="12700" rIns="0" bIns="0" rtlCol="0">
            <a:spAutoFit/>
          </a:bodyPr>
          <a:lstStyle/>
          <a:p>
            <a:pPr marL="12700" marR="393700" algn="just">
              <a:lnSpc>
                <a:spcPct val="100000"/>
              </a:lnSpc>
              <a:spcBef>
                <a:spcPts val="100"/>
              </a:spcBef>
            </a:pPr>
            <a:r>
              <a:rPr lang="en-IN" sz="1000" b="1" dirty="0">
                <a:latin typeface="Arial" panose="020B0604020202020204"/>
                <a:cs typeface="Arial" panose="020B0604020202020204"/>
              </a:rPr>
              <a:t>International standard quality is our </a:t>
            </a:r>
            <a:r>
              <a:rPr lang="en-IN" sz="1000" b="1" dirty="0" smtClean="0">
                <a:latin typeface="Arial" panose="020B0604020202020204"/>
                <a:cs typeface="Arial" panose="020B0604020202020204"/>
              </a:rPr>
              <a:t>organization's </a:t>
            </a:r>
            <a:r>
              <a:rPr lang="en-IN" sz="1000" b="1" dirty="0">
                <a:latin typeface="Arial" panose="020B0604020202020204"/>
                <a:cs typeface="Arial" panose="020B0604020202020204"/>
              </a:rPr>
              <a:t>topmost priority</a:t>
            </a:r>
            <a:endParaRPr sz="1000" b="1" dirty="0">
              <a:latin typeface="Arial" panose="020B0604020202020204"/>
              <a:cs typeface="Arial" panose="020B0604020202020204"/>
            </a:endParaRPr>
          </a:p>
        </p:txBody>
      </p:sp>
      <p:sp>
        <p:nvSpPr>
          <p:cNvPr id="17" name="object 59"/>
          <p:cNvSpPr txBox="1"/>
          <p:nvPr/>
        </p:nvSpPr>
        <p:spPr>
          <a:xfrm>
            <a:off x="4895863" y="6895363"/>
            <a:ext cx="2551430" cy="1686359"/>
          </a:xfrm>
          <a:prstGeom prst="rect">
            <a:avLst/>
          </a:prstGeom>
        </p:spPr>
        <p:txBody>
          <a:bodyPr vert="horz" wrap="square" lIns="0" tIns="19050" rIns="0" bIns="0" rtlCol="0">
            <a:spAutoFit/>
          </a:bodyPr>
          <a:lstStyle/>
          <a:p>
            <a:pPr marL="12700" marR="6985" algn="just">
              <a:lnSpc>
                <a:spcPts val="1000"/>
              </a:lnSpc>
              <a:spcBef>
                <a:spcPts val="150"/>
              </a:spcBef>
            </a:pPr>
            <a:r>
              <a:rPr lang="en-IN" sz="1000" dirty="0">
                <a:latin typeface="Arial" panose="020B0604020202020204" pitchFamily="34" charset="0"/>
                <a:cs typeface="Arial" panose="020B0604020202020204" pitchFamily="34" charset="0"/>
              </a:rPr>
              <a:t>Our methods and processes to ensure high quality and safety of our products is governed by our Quality Policy document, which emphasizes our commitment to winning the trust and faith of our customers by consistently matching their expectations and preferences. All our products are manufactured adhering to the standard industry policy and guarantee 100% external and internal food safety. We have successfully adopted a policy, which means that everyone in our company is working with </a:t>
            </a:r>
            <a:r>
              <a:rPr lang="en-IN" sz="1000" dirty="0" smtClean="0">
                <a:latin typeface="Arial" panose="020B0604020202020204" pitchFamily="34" charset="0"/>
                <a:cs typeface="Arial" panose="020B0604020202020204" pitchFamily="34" charset="0"/>
              </a:rPr>
              <a:t></a:t>
            </a:r>
            <a:r>
              <a:rPr lang="en-IN" sz="1000" dirty="0">
                <a:latin typeface="Arial" panose="020B0604020202020204" pitchFamily="34" charset="0"/>
                <a:cs typeface="Arial" panose="020B0604020202020204" pitchFamily="34" charset="0"/>
              </a:rPr>
              <a:t>no-wastage policy.</a:t>
            </a:r>
            <a:endParaRPr sz="1000" dirty="0">
              <a:latin typeface="Arial" panose="020B0604020202020204" pitchFamily="34" charset="0"/>
              <a:cs typeface="Arial" panose="020B0604020202020204" pitchFamily="34" charset="0"/>
            </a:endParaRPr>
          </a:p>
        </p:txBody>
      </p:sp>
      <p:sp>
        <p:nvSpPr>
          <p:cNvPr id="18" name="object 63"/>
          <p:cNvSpPr txBox="1"/>
          <p:nvPr/>
        </p:nvSpPr>
        <p:spPr>
          <a:xfrm>
            <a:off x="8895093" y="6558813"/>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19" name="object 65"/>
          <p:cNvSpPr txBox="1"/>
          <p:nvPr/>
        </p:nvSpPr>
        <p:spPr>
          <a:xfrm>
            <a:off x="7729233" y="6895998"/>
            <a:ext cx="2547620" cy="2199320"/>
          </a:xfrm>
          <a:prstGeom prst="rect">
            <a:avLst/>
          </a:prstGeom>
        </p:spPr>
        <p:txBody>
          <a:bodyPr vert="horz" wrap="square" lIns="0" tIns="19050" rIns="0" bIns="0" rtlCol="0">
            <a:spAutoFit/>
          </a:bodyPr>
          <a:lstStyle/>
          <a:p>
            <a:pPr marL="12700" marR="5080" algn="just">
              <a:lnSpc>
                <a:spcPts val="1000"/>
              </a:lnSpc>
              <a:spcBef>
                <a:spcPts val="150"/>
              </a:spcBef>
            </a:pPr>
            <a:r>
              <a:rPr lang="en-IN" sz="1000" spc="85" dirty="0">
                <a:solidFill>
                  <a:srgbClr val="231F20"/>
                </a:solidFill>
                <a:latin typeface="Arial" panose="020B0604020202020204" pitchFamily="34" charset="0"/>
                <a:cs typeface="Arial" panose="020B0604020202020204" pitchFamily="34" charset="0"/>
              </a:rPr>
              <a:t>Our research and development wing is one of the major contributors in the massive success of our organization, milk offers endless possibilities for innovation to meet changing consumer preferences and nutritional needs. We understand that milk is not only a source of nutrition but also of pleasure, happiness and taste, and that is why we are constantly involved in the innovation of new products to delight our customers. Innovation has been one of the governing philosophies ever since our inception, and we have been dedicated to enhancing people's lives through our products.</a:t>
            </a:r>
            <a:endParaRPr sz="1000" dirty="0">
              <a:latin typeface="Arial" panose="020B0604020202020204" pitchFamily="34" charset="0"/>
              <a:cs typeface="Arial" panose="020B0604020202020204" pitchFamily="34" charset="0"/>
            </a:endParaRPr>
          </a:p>
        </p:txBody>
      </p:sp>
      <p:sp>
        <p:nvSpPr>
          <p:cNvPr id="20" name="object 66"/>
          <p:cNvSpPr txBox="1"/>
          <p:nvPr/>
        </p:nvSpPr>
        <p:spPr>
          <a:xfrm>
            <a:off x="5842014" y="5536837"/>
            <a:ext cx="1605280" cy="628377"/>
          </a:xfrm>
          <a:prstGeom prst="rect">
            <a:avLst/>
          </a:prstGeom>
        </p:spPr>
        <p:txBody>
          <a:bodyPr vert="horz" wrap="square" lIns="0" tIns="12700" rIns="0" bIns="0" rtlCol="0">
            <a:spAutoFit/>
          </a:bodyPr>
          <a:lstStyle/>
          <a:p>
            <a:pPr marL="12700" marR="344805">
              <a:lnSpc>
                <a:spcPct val="100000"/>
              </a:lnSpc>
              <a:spcBef>
                <a:spcPts val="100"/>
              </a:spcBef>
            </a:pPr>
            <a:r>
              <a:rPr sz="1000" b="1" spc="-15" dirty="0">
                <a:solidFill>
                  <a:srgbClr val="231F20"/>
                </a:solidFill>
                <a:latin typeface="Arial" panose="020B0604020202020204"/>
                <a:cs typeface="Arial" panose="020B0604020202020204"/>
              </a:rPr>
              <a:t>Offering products </a:t>
            </a:r>
            <a:r>
              <a:rPr sz="1000" b="1" dirty="0">
                <a:solidFill>
                  <a:srgbClr val="231F20"/>
                </a:solidFill>
                <a:latin typeface="Arial" panose="020B0604020202020204"/>
                <a:cs typeface="Arial" panose="020B0604020202020204"/>
              </a:rPr>
              <a:t>and </a:t>
            </a:r>
            <a:r>
              <a:rPr sz="1000" b="1" spc="-10" dirty="0">
                <a:solidFill>
                  <a:srgbClr val="231F20"/>
                </a:solidFill>
                <a:latin typeface="Arial" panose="020B0604020202020204"/>
                <a:cs typeface="Arial" panose="020B0604020202020204"/>
              </a:rPr>
              <a:t>solutions </a:t>
            </a:r>
            <a:r>
              <a:rPr sz="1000" b="1" spc="25" dirty="0">
                <a:solidFill>
                  <a:srgbClr val="231F20"/>
                </a:solidFill>
                <a:latin typeface="Arial" panose="020B0604020202020204"/>
                <a:cs typeface="Arial" panose="020B0604020202020204"/>
              </a:rPr>
              <a:t>that  </a:t>
            </a:r>
            <a:r>
              <a:rPr sz="1000" b="1" spc="10" dirty="0">
                <a:solidFill>
                  <a:srgbClr val="231F20"/>
                </a:solidFill>
                <a:latin typeface="Arial" panose="020B0604020202020204"/>
                <a:cs typeface="Arial" panose="020B0604020202020204"/>
              </a:rPr>
              <a:t>preempt </a:t>
            </a:r>
            <a:r>
              <a:rPr sz="1000" b="1" spc="-10" dirty="0">
                <a:solidFill>
                  <a:srgbClr val="231F20"/>
                </a:solidFill>
                <a:latin typeface="Arial" panose="020B0604020202020204"/>
                <a:cs typeface="Arial" panose="020B0604020202020204"/>
              </a:rPr>
              <a:t>customers</a:t>
            </a:r>
            <a:r>
              <a:rPr sz="1000" b="1" spc="-20" dirty="0">
                <a:solidFill>
                  <a:srgbClr val="231F20"/>
                </a:solidFill>
                <a:latin typeface="Arial" panose="020B0604020202020204"/>
                <a:cs typeface="Arial" panose="020B0604020202020204"/>
              </a:rPr>
              <a:t> </a:t>
            </a:r>
            <a:r>
              <a:rPr sz="1000" b="1" spc="-15" dirty="0" smtClean="0">
                <a:solidFill>
                  <a:srgbClr val="231F20"/>
                </a:solidFill>
                <a:latin typeface="Arial" panose="020B0604020202020204"/>
                <a:cs typeface="Arial" panose="020B0604020202020204"/>
              </a:rPr>
              <a:t>need</a:t>
            </a:r>
            <a:endParaRPr sz="1000" dirty="0">
              <a:latin typeface="Arial" panose="020B0604020202020204"/>
              <a:cs typeface="Arial" panose="020B0604020202020204"/>
            </a:endParaRPr>
          </a:p>
        </p:txBody>
      </p:sp>
      <p:sp>
        <p:nvSpPr>
          <p:cNvPr id="21" name="object 67"/>
          <p:cNvSpPr txBox="1"/>
          <p:nvPr/>
        </p:nvSpPr>
        <p:spPr>
          <a:xfrm>
            <a:off x="10499305" y="6946900"/>
            <a:ext cx="2551430" cy="1840247"/>
          </a:xfrm>
          <a:prstGeom prst="rect">
            <a:avLst/>
          </a:prstGeom>
        </p:spPr>
        <p:txBody>
          <a:bodyPr vert="horz" wrap="square" lIns="0" tIns="19050" rIns="0" bIns="0" rtlCol="0">
            <a:spAutoFit/>
          </a:bodyPr>
          <a:lstStyle/>
          <a:p>
            <a:pPr marL="12700" marR="5080" algn="just">
              <a:lnSpc>
                <a:spcPts val="1000"/>
              </a:lnSpc>
              <a:spcBef>
                <a:spcPts val="150"/>
              </a:spcBef>
            </a:pPr>
            <a:r>
              <a:rPr lang="en-IN" sz="1000" dirty="0">
                <a:latin typeface="Arial" panose="020B0604020202020204" pitchFamily="34" charset="0"/>
                <a:cs typeface="Arial" panose="020B0604020202020204" pitchFamily="34" charset="0"/>
              </a:rPr>
              <a:t>The superior packaging and </a:t>
            </a:r>
            <a:r>
              <a:rPr lang="en-IN" sz="1000" dirty="0" smtClean="0">
                <a:latin typeface="Arial" panose="020B0604020202020204" pitchFamily="34" charset="0"/>
                <a:cs typeface="Arial" panose="020B0604020202020204" pitchFamily="34" charset="0"/>
              </a:rPr>
              <a:t>labelling </a:t>
            </a:r>
            <a:r>
              <a:rPr lang="en-IN" sz="1000" dirty="0">
                <a:latin typeface="Arial" panose="020B0604020202020204" pitchFamily="34" charset="0"/>
                <a:cs typeface="Arial" panose="020B0604020202020204" pitchFamily="34" charset="0"/>
              </a:rPr>
              <a:t>processes of our organization ensures that the customers are presented with all the necessary information on how to consume or store the product. This is done in order to ensure that all our products are used safely and maintain the highest level of quality throughout.</a:t>
            </a:r>
            <a:endParaRPr lang="en-IN" sz="1000" dirty="0">
              <a:latin typeface="Arial" panose="020B0604020202020204" pitchFamily="34" charset="0"/>
              <a:cs typeface="Arial" panose="020B0604020202020204" pitchFamily="34" charset="0"/>
            </a:endParaRPr>
          </a:p>
          <a:p>
            <a:pPr marL="12700" marR="5080" algn="just">
              <a:lnSpc>
                <a:spcPts val="1000"/>
              </a:lnSpc>
              <a:spcBef>
                <a:spcPts val="150"/>
              </a:spcBef>
            </a:pPr>
            <a:r>
              <a:rPr lang="en-IN" sz="1000" dirty="0">
                <a:latin typeface="Arial" panose="020B0604020202020204" pitchFamily="34" charset="0"/>
                <a:cs typeface="Arial" panose="020B0604020202020204" pitchFamily="34" charset="0"/>
              </a:rPr>
              <a:t>Our well established customer service process ensures that we promptly reply to any question, query or concern. Further, all the labels of our products have our address and telephone number if any of our customers want to contact us.</a:t>
            </a:r>
            <a:endParaRPr sz="1000" dirty="0">
              <a:latin typeface="Arial" panose="020B0604020202020204" pitchFamily="34" charset="0"/>
              <a:cs typeface="Arial" panose="020B0604020202020204" pitchFamily="34" charset="0"/>
            </a:endParaRPr>
          </a:p>
        </p:txBody>
      </p:sp>
      <p:sp>
        <p:nvSpPr>
          <p:cNvPr id="22" name="object 63"/>
          <p:cNvSpPr txBox="1"/>
          <p:nvPr/>
        </p:nvSpPr>
        <p:spPr>
          <a:xfrm>
            <a:off x="11830050" y="6622313"/>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23" name="Rounded Rectangle 22"/>
          <p:cNvSpPr/>
          <p:nvPr/>
        </p:nvSpPr>
        <p:spPr>
          <a:xfrm>
            <a:off x="5842013" y="4714453"/>
            <a:ext cx="1605280" cy="74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p:cNvSpPr txBox="1"/>
          <p:nvPr/>
        </p:nvSpPr>
        <p:spPr>
          <a:xfrm>
            <a:off x="5803122" y="4765954"/>
            <a:ext cx="1676400" cy="646331"/>
          </a:xfrm>
          <a:prstGeom prst="rect">
            <a:avLst/>
          </a:prstGeom>
          <a:noFill/>
        </p:spPr>
        <p:txBody>
          <a:bodyPr wrap="square" rtlCol="0">
            <a:spAutoFit/>
          </a:bodyPr>
          <a:lstStyle/>
          <a:p>
            <a:pPr algn="ctr"/>
            <a:r>
              <a:rPr lang="en-US" dirty="0" smtClean="0"/>
              <a:t>Consumer Needs/ Services</a:t>
            </a:r>
            <a:endParaRPr lang="en-IN" dirty="0"/>
          </a:p>
        </p:txBody>
      </p:sp>
      <p:sp>
        <p:nvSpPr>
          <p:cNvPr id="25" name="Rounded Rectangle 24"/>
          <p:cNvSpPr/>
          <p:nvPr/>
        </p:nvSpPr>
        <p:spPr>
          <a:xfrm>
            <a:off x="1123950" y="4703016"/>
            <a:ext cx="1314450" cy="73868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052226" y="4786553"/>
            <a:ext cx="1482319" cy="646331"/>
          </a:xfrm>
          <a:prstGeom prst="rect">
            <a:avLst/>
          </a:prstGeom>
          <a:noFill/>
        </p:spPr>
        <p:txBody>
          <a:bodyPr wrap="square" rtlCol="0">
            <a:spAutoFit/>
          </a:bodyPr>
          <a:lstStyle/>
          <a:p>
            <a:pPr algn="ctr"/>
            <a:r>
              <a:rPr lang="en-US" dirty="0" smtClean="0"/>
              <a:t>Milk Procurement</a:t>
            </a:r>
            <a:endParaRPr lang="en-IN" dirty="0"/>
          </a:p>
        </p:txBody>
      </p:sp>
      <p:sp>
        <p:nvSpPr>
          <p:cNvPr id="27" name="object 63"/>
          <p:cNvSpPr txBox="1"/>
          <p:nvPr/>
        </p:nvSpPr>
        <p:spPr>
          <a:xfrm>
            <a:off x="3079750" y="6565900"/>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28" name="Rounded Rectangle 27"/>
          <p:cNvSpPr/>
          <p:nvPr/>
        </p:nvSpPr>
        <p:spPr>
          <a:xfrm>
            <a:off x="2540651" y="4712560"/>
            <a:ext cx="1569899" cy="74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p:cNvSpPr txBox="1"/>
          <p:nvPr/>
        </p:nvSpPr>
        <p:spPr>
          <a:xfrm>
            <a:off x="2434150" y="4759772"/>
            <a:ext cx="1676400" cy="646331"/>
          </a:xfrm>
          <a:prstGeom prst="rect">
            <a:avLst/>
          </a:prstGeom>
          <a:noFill/>
        </p:spPr>
        <p:txBody>
          <a:bodyPr wrap="square" rtlCol="0">
            <a:spAutoFit/>
          </a:bodyPr>
          <a:lstStyle/>
          <a:p>
            <a:pPr algn="ctr"/>
            <a:r>
              <a:rPr lang="en-US" dirty="0"/>
              <a:t>Qualities and Safety Policies</a:t>
            </a:r>
            <a:endParaRPr lang="en-IN" dirty="0"/>
          </a:p>
        </p:txBody>
      </p:sp>
      <p:sp>
        <p:nvSpPr>
          <p:cNvPr id="30" name="object 63"/>
          <p:cNvSpPr txBox="1"/>
          <p:nvPr/>
        </p:nvSpPr>
        <p:spPr>
          <a:xfrm>
            <a:off x="6051550" y="6565900"/>
            <a:ext cx="21590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6BA645"/>
                </a:solidFill>
                <a:latin typeface="Arial Black" panose="020B0A04020102020204"/>
                <a:cs typeface="Arial Black" panose="020B0A04020102020204"/>
              </a:rPr>
              <a:t>▼</a:t>
            </a:r>
            <a:endParaRPr sz="1500" dirty="0">
              <a:latin typeface="Arial Black" panose="020B0A04020102020204"/>
              <a:cs typeface="Arial Black" panose="020B0A04020102020204"/>
            </a:endParaRPr>
          </a:p>
        </p:txBody>
      </p:sp>
      <p:sp>
        <p:nvSpPr>
          <p:cNvPr id="31" name="Rounded Rectangle 30"/>
          <p:cNvSpPr/>
          <p:nvPr/>
        </p:nvSpPr>
        <p:spPr>
          <a:xfrm>
            <a:off x="4222750" y="4712560"/>
            <a:ext cx="1507063" cy="74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4057663" y="4697737"/>
            <a:ext cx="1676400" cy="830997"/>
          </a:xfrm>
          <a:prstGeom prst="rect">
            <a:avLst/>
          </a:prstGeom>
          <a:noFill/>
        </p:spPr>
        <p:txBody>
          <a:bodyPr wrap="square" rtlCol="0">
            <a:spAutoFit/>
          </a:bodyPr>
          <a:lstStyle/>
          <a:p>
            <a:pPr algn="ctr"/>
            <a:r>
              <a:rPr lang="en-IN" sz="1600" dirty="0"/>
              <a:t>Research, Innovation and Development</a:t>
            </a:r>
            <a:endParaRPr lang="en-IN" sz="1600" dirty="0"/>
          </a:p>
        </p:txBody>
      </p:sp>
      <p:sp>
        <p:nvSpPr>
          <p:cNvPr id="33" name="object 58"/>
          <p:cNvSpPr txBox="1"/>
          <p:nvPr/>
        </p:nvSpPr>
        <p:spPr>
          <a:xfrm>
            <a:off x="4128012" y="5536655"/>
            <a:ext cx="1891788" cy="628377"/>
          </a:xfrm>
          <a:prstGeom prst="rect">
            <a:avLst/>
          </a:prstGeom>
        </p:spPr>
        <p:txBody>
          <a:bodyPr vert="horz" wrap="square" lIns="0" tIns="12700" rIns="0" bIns="0" rtlCol="0">
            <a:spAutoFit/>
          </a:bodyPr>
          <a:lstStyle/>
          <a:p>
            <a:pPr marL="12700" marR="393700" algn="just">
              <a:lnSpc>
                <a:spcPct val="100000"/>
              </a:lnSpc>
              <a:spcBef>
                <a:spcPts val="100"/>
              </a:spcBef>
            </a:pPr>
            <a:r>
              <a:rPr lang="en-IN" sz="1000" b="1" dirty="0">
                <a:latin typeface="Arial" panose="020B0604020202020204"/>
                <a:cs typeface="Arial" panose="020B0604020202020204"/>
              </a:rPr>
              <a:t>Our R&amp;D guiding philosophy is to fulfil the nutritional needs of people all over </a:t>
            </a:r>
            <a:r>
              <a:rPr lang="en-IN" sz="1000" b="1" dirty="0" smtClean="0">
                <a:latin typeface="Arial" panose="020B0604020202020204"/>
                <a:cs typeface="Arial" panose="020B0604020202020204"/>
              </a:rPr>
              <a:t>India.</a:t>
            </a:r>
            <a:endParaRPr sz="1000" b="1" dirty="0">
              <a:latin typeface="Arial" panose="020B0604020202020204"/>
              <a:cs typeface="Arial" panose="020B0604020202020204"/>
            </a:endParaRPr>
          </a:p>
        </p:txBody>
      </p:sp>
      <p:pic>
        <p:nvPicPr>
          <p:cNvPr id="34" name="Picture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47850" y="9095318"/>
            <a:ext cx="2754528" cy="1105654"/>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863" y="9095319"/>
            <a:ext cx="2551430" cy="1105654"/>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232" y="9095319"/>
            <a:ext cx="2609837" cy="1105653"/>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9305" y="9095318"/>
            <a:ext cx="2551430" cy="1105655"/>
          </a:xfrm>
          <a:prstGeom prst="rect">
            <a:avLst/>
          </a:prstGeom>
        </p:spPr>
      </p:pic>
      <p:sp>
        <p:nvSpPr>
          <p:cNvPr id="38" name="Oval 37"/>
          <p:cNvSpPr/>
          <p:nvPr/>
        </p:nvSpPr>
        <p:spPr>
          <a:xfrm>
            <a:off x="7610474" y="4658837"/>
            <a:ext cx="1454785" cy="842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p:cNvSpPr txBox="1"/>
          <p:nvPr/>
        </p:nvSpPr>
        <p:spPr>
          <a:xfrm>
            <a:off x="7518413" y="4657488"/>
            <a:ext cx="1676400" cy="738664"/>
          </a:xfrm>
          <a:prstGeom prst="rect">
            <a:avLst/>
          </a:prstGeom>
          <a:noFill/>
        </p:spPr>
        <p:txBody>
          <a:bodyPr wrap="square" rtlCol="0">
            <a:spAutoFit/>
          </a:bodyPr>
          <a:lstStyle/>
          <a:p>
            <a:pPr algn="ctr"/>
            <a:r>
              <a:rPr lang="en-US" sz="1400" dirty="0" smtClean="0"/>
              <a:t>Customers  </a:t>
            </a:r>
            <a:endParaRPr lang="en-US" sz="1400" dirty="0" smtClean="0"/>
          </a:p>
          <a:p>
            <a:pPr algn="ctr"/>
            <a:r>
              <a:rPr lang="en-US" sz="1400" dirty="0" smtClean="0"/>
              <a:t>[Food Product Manufacturers]</a:t>
            </a:r>
            <a:endParaRPr lang="en-IN" sz="1400" dirty="0"/>
          </a:p>
        </p:txBody>
      </p:sp>
      <p:sp>
        <p:nvSpPr>
          <p:cNvPr id="40" name="Oval 39"/>
          <p:cNvSpPr/>
          <p:nvPr/>
        </p:nvSpPr>
        <p:spPr>
          <a:xfrm>
            <a:off x="76200" y="4658636"/>
            <a:ext cx="971550" cy="84280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TextBox 40"/>
          <p:cNvSpPr txBox="1"/>
          <p:nvPr/>
        </p:nvSpPr>
        <p:spPr>
          <a:xfrm>
            <a:off x="0" y="4899166"/>
            <a:ext cx="1068705" cy="353943"/>
          </a:xfrm>
          <a:prstGeom prst="rect">
            <a:avLst/>
          </a:prstGeom>
          <a:noFill/>
        </p:spPr>
        <p:txBody>
          <a:bodyPr wrap="square" rtlCol="0">
            <a:spAutoFit/>
          </a:bodyPr>
          <a:lstStyle/>
          <a:p>
            <a:pPr algn="ctr"/>
            <a:r>
              <a:rPr lang="en-US" sz="1700" b="1" dirty="0" smtClean="0"/>
              <a:t>Suppliers</a:t>
            </a:r>
            <a:endParaRPr lang="en-IN" sz="17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7360920" cy="914400"/>
          </a:xfrm>
          <a:solidFill>
            <a:srgbClr val="CC0066"/>
          </a:solidFill>
          <a:ln>
            <a:solidFill>
              <a:schemeClr val="tx1"/>
            </a:solidFill>
          </a:ln>
        </p:spPr>
        <p:txBody>
          <a:bodyPr anchor="ctr"/>
          <a:lstStyle/>
          <a:p>
            <a:r>
              <a:rPr lang="en-US" sz="3200" b="1" dirty="0" smtClean="0">
                <a:solidFill>
                  <a:schemeClr val="bg1"/>
                </a:solidFill>
                <a:latin typeface="Cambria" panose="02040503050406030204" pitchFamily="18" charset="0"/>
                <a:ea typeface="Cambria" panose="02040503050406030204" pitchFamily="18" charset="0"/>
                <a:cs typeface="Times New Roman" panose="02020603050405020304" pitchFamily="18" charset="0"/>
              </a:rPr>
              <a:t>TERRITORY UTTAR PRADESH</a:t>
            </a:r>
            <a:endParaRPr lang="en-IN" sz="3200" dirty="0">
              <a:solidFill>
                <a:schemeClr val="bg1"/>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6096000" y="6356349"/>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2500" t="34444" r="36666" b="8889"/>
          <a:stretch>
            <a:fillRect/>
          </a:stretch>
        </p:blipFill>
        <p:spPr>
          <a:xfrm>
            <a:off x="60036" y="1142999"/>
            <a:ext cx="7178964" cy="50154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Slide Number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CFB06E2-234A-4CB9-BE48-B8B2D058114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Table 5"/>
          <p:cNvGraphicFramePr>
            <a:graphicFrameLocks noGrp="1"/>
          </p:cNvGraphicFramePr>
          <p:nvPr/>
        </p:nvGraphicFramePr>
        <p:xfrm>
          <a:off x="152398" y="1828790"/>
          <a:ext cx="8839204" cy="3999219"/>
        </p:xfrm>
        <a:graphic>
          <a:graphicData uri="http://schemas.openxmlformats.org/drawingml/2006/table">
            <a:tbl>
              <a:tblPr/>
              <a:tblGrid>
                <a:gridCol w="2209801"/>
                <a:gridCol w="2209801"/>
                <a:gridCol w="2209801"/>
                <a:gridCol w="2209801"/>
              </a:tblGrid>
              <a:tr h="476489">
                <a:tc gridSpan="4">
                  <a:txBody>
                    <a:bodyPr/>
                    <a:lstStyle/>
                    <a:p>
                      <a:pPr algn="ctr" fontAlgn="t"/>
                      <a:r>
                        <a:rPr lang="en-US" sz="1800" b="1" i="0" u="none" strike="noStrike" dirty="0">
                          <a:effectLst/>
                          <a:latin typeface="Arial" panose="020B0604020202020204" pitchFamily="34" charset="0"/>
                        </a:rPr>
                        <a:t>DISTRICTS WE ARE OPERATING </a:t>
                      </a:r>
                      <a:r>
                        <a:rPr lang="en-US" sz="1800" b="1" i="0" u="none" strike="noStrike" dirty="0" smtClean="0">
                          <a:effectLst/>
                          <a:latin typeface="Arial" panose="020B0604020202020204" pitchFamily="34" charset="0"/>
                        </a:rPr>
                        <a:t>IN</a:t>
                      </a:r>
                      <a:r>
                        <a:rPr lang="en-US" sz="1800" b="1" i="0" u="none" strike="noStrike" baseline="0" dirty="0" smtClean="0">
                          <a:effectLst/>
                          <a:latin typeface="Arial" panose="020B0604020202020204" pitchFamily="34" charset="0"/>
                        </a:rPr>
                        <a:t> UTTAR PRADESH</a:t>
                      </a:r>
                      <a:endParaRPr lang="en-US" sz="1800" b="1" i="0" u="none" strike="noStrike" dirty="0">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cPr/>
                </a:tc>
                <a:tc hMerge="1">
                  <a:tcPr/>
                </a:tc>
                <a:tc hMerge="1">
                  <a:tcPr/>
                </a:tc>
              </a:tr>
              <a:tr h="318112">
                <a:tc>
                  <a:txBody>
                    <a:bodyPr/>
                    <a:lstStyle/>
                    <a:p>
                      <a:pPr algn="ctr" fontAlgn="t"/>
                      <a:r>
                        <a:rPr lang="en-IN" sz="1400" b="0" i="0" u="none" strike="noStrike">
                          <a:effectLst/>
                          <a:latin typeface="Arial" panose="020B0604020202020204" pitchFamily="34" charset="0"/>
                        </a:rPr>
                        <a:t>BULANDSHAHR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KANSHIRAM NAGAR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RAMPUR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HARDOI</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MEERUT</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SULTANPUR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AURAIYA</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SHAHJAHANPUR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PANCHSHEEL NAGAR (HAPUR)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FIROZABAD</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KANNAUJ</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SITAPUR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ALIGARH</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MAINPURI</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KANPUR DEHAT</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PILIBHIT</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PRYAGRAJ</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AGRA</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KANPUR NAGAR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BAHRAICH</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MATHURA</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BHIM NAGAR (SAMBHAL)</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UNNAO</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SHRAVASTI</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GAUTAM BUDDHA NAGAR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JYOTIBA PHULE NAGAR (AMROHA)</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AMBEDKAR NAGAR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KHERI</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BUDAUN</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BIJNOR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FATEHPUR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MUZAFFARNAGAR</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a:effectLst/>
                          <a:latin typeface="Arial" panose="020B0604020202020204" pitchFamily="34" charset="0"/>
                        </a:rPr>
                        <a:t>ETAH</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MORADABAD</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ETAWAH</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JALAUN</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112">
                <a:tc>
                  <a:txBody>
                    <a:bodyPr/>
                    <a:lstStyle/>
                    <a:p>
                      <a:pPr algn="ctr" fontAlgn="t"/>
                      <a:r>
                        <a:rPr lang="en-IN" sz="1400" b="0" i="0" u="none" strike="noStrike" dirty="0">
                          <a:effectLst/>
                          <a:latin typeface="Arial" panose="020B0604020202020204" pitchFamily="34" charset="0"/>
                        </a:rPr>
                        <a:t>HATHRAS (MAHAMAYA NAGAR)</a:t>
                      </a:r>
                      <a:endParaRPr lang="en-IN" sz="1400" b="0" i="0" u="none" strike="noStrike" dirty="0">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dirty="0">
                          <a:effectLst/>
                          <a:latin typeface="Arial" panose="020B0604020202020204" pitchFamily="34" charset="0"/>
                        </a:rPr>
                        <a:t>BAREILLY</a:t>
                      </a:r>
                      <a:endParaRPr lang="en-IN" sz="1400" b="0" i="0" u="none" strike="noStrike" dirty="0">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a:effectLst/>
                          <a:latin typeface="Arial" panose="020B0604020202020204" pitchFamily="34" charset="0"/>
                        </a:rPr>
                        <a:t>FARRUKHABAD</a:t>
                      </a:r>
                      <a:endParaRPr lang="en-IN" sz="1400" b="0" i="0" u="none" strike="noStrike">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400" b="0" i="0" u="none" strike="noStrike" dirty="0">
                          <a:effectLst/>
                          <a:latin typeface="Arial" panose="020B0604020202020204" pitchFamily="34" charset="0"/>
                        </a:rPr>
                        <a:t> </a:t>
                      </a:r>
                      <a:endParaRPr lang="en-IN" sz="1400" b="0" i="0" u="none" strike="noStrike" dirty="0">
                        <a:effectLst/>
                        <a:latin typeface="Arial" panose="020B0604020202020204" pitchFamily="34" charset="0"/>
                      </a:endParaRP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15353</Words>
  <Application>WPS Presentation</Application>
  <PresentationFormat>On-screen Show (4:3)</PresentationFormat>
  <Paragraphs>931</Paragraphs>
  <Slides>44</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44</vt:i4>
      </vt:variant>
    </vt:vector>
  </HeadingPairs>
  <TitlesOfParts>
    <vt:vector size="63" baseType="lpstr">
      <vt:lpstr>Arial</vt:lpstr>
      <vt:lpstr>SimSun</vt:lpstr>
      <vt:lpstr>Wingdings</vt:lpstr>
      <vt:lpstr>Algerian</vt:lpstr>
      <vt:lpstr>Cambria</vt:lpstr>
      <vt:lpstr>Calibri</vt:lpstr>
      <vt:lpstr>Verdana</vt:lpstr>
      <vt:lpstr>Arial</vt:lpstr>
      <vt:lpstr>Trebuchet MS</vt:lpstr>
      <vt:lpstr>LexiGulim</vt:lpstr>
      <vt:lpstr>Euphorigenic</vt:lpstr>
      <vt:lpstr>Arial Black</vt:lpstr>
      <vt:lpstr>Times New Roman</vt:lpstr>
      <vt:lpstr>Microsoft YaHei</vt:lpstr>
      <vt:lpstr>Arial Unicode MS</vt:lpstr>
      <vt:lpstr>Arial Black</vt:lpstr>
      <vt:lpstr>Aparajita</vt:lpstr>
      <vt:lpstr>Nirmala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TERRITORY UTTAR PRADESH</vt:lpstr>
      <vt:lpstr>PowerPoint 演示文稿</vt:lpstr>
      <vt:lpstr>Operational Infrastructure</vt:lpstr>
      <vt:lpstr>PowerPoint 演示文稿</vt:lpstr>
      <vt:lpstr>Major threats to Water---- Quality</vt:lpstr>
      <vt:lpstr>PowerPoint 演示文稿</vt:lpstr>
      <vt:lpstr>HOW TO ATTAIN 100%  WATER CONSERVATION</vt:lpstr>
      <vt:lpstr>Animal Health</vt:lpstr>
      <vt:lpstr>SHWETDHARA PROJECT-MP</vt:lpstr>
      <vt:lpstr>PHYSICAL TARGETS</vt:lpstr>
      <vt:lpstr>HUMAN RESOURCE COST</vt:lpstr>
      <vt:lpstr>PowerPoint 演示文稿</vt:lpstr>
      <vt:lpstr>PowerPoint 演示文稿</vt:lpstr>
      <vt:lpstr>PowerPoint 演示文稿</vt:lpstr>
      <vt:lpstr>PowerPoint 演示文稿</vt:lpstr>
      <vt:lpstr>PowerPoint 演示文稿</vt:lpstr>
      <vt:lpstr>PowerPoint 演示文稿</vt:lpstr>
      <vt:lpstr> CATTLE HEALTH MANAGEMENT </vt:lpstr>
      <vt:lpstr>PowerPoint 演示文稿</vt:lpstr>
      <vt:lpstr>PowerPoint 演示文稿</vt:lpstr>
      <vt:lpstr>Product and health supplements</vt:lpstr>
      <vt:lpstr>NUTRICARE BENEFIT</vt:lpstr>
      <vt:lpstr>Product and health supplements</vt:lpstr>
      <vt:lpstr>PowerPoint 演示文稿</vt:lpstr>
      <vt:lpstr>Product and health supplements</vt:lpstr>
      <vt:lpstr>CALCICARE BENEFIT</vt:lpstr>
      <vt:lpstr>Product and health supplements</vt:lpstr>
      <vt:lpstr>PowerPoint 演示文稿</vt:lpstr>
      <vt:lpstr>PowerPoint 演示文稿</vt:lpstr>
      <vt:lpstr>Current Scenario in Rural India</vt:lpstr>
      <vt:lpstr>UP- At a Glance</vt:lpstr>
      <vt:lpstr>Sanitary Napkin – Potential Users</vt:lpstr>
      <vt:lpstr>Productivity Loss of Non User  </vt:lpstr>
      <vt:lpstr>Modus Opearandii</vt:lpstr>
      <vt:lpstr>Phase -1</vt:lpstr>
      <vt:lpstr>Pending – 4 P of Marketing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Yogesh Singh</dc:creator>
  <cp:lastModifiedBy>pawan.chauhan</cp:lastModifiedBy>
  <cp:revision>2252</cp:revision>
  <dcterms:created xsi:type="dcterms:W3CDTF">2019-11-16T08:28:00Z</dcterms:created>
  <dcterms:modified xsi:type="dcterms:W3CDTF">2023-08-18T11:13:35Z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14BD1014B8E842898811C84D187A397F_12</vt:lpwstr>
  </property>
  <property fmtid="{D5CDD505-2E9C-101B-9397-08002B2CF9AE}" pid="3" name="KSOProductBuildVer">
    <vt:lpwstr>1033-12.2.0.13110</vt:lpwstr>
  </property>
</Properties>
</file>